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49"/>
  </p:notesMasterIdLst>
  <p:sldIdLst>
    <p:sldId id="256" r:id="rId2"/>
    <p:sldId id="257" r:id="rId3"/>
    <p:sldId id="287" r:id="rId4"/>
    <p:sldId id="265" r:id="rId5"/>
    <p:sldId id="258" r:id="rId6"/>
    <p:sldId id="259" r:id="rId7"/>
    <p:sldId id="260" r:id="rId8"/>
    <p:sldId id="268" r:id="rId9"/>
    <p:sldId id="271" r:id="rId10"/>
    <p:sldId id="261" r:id="rId11"/>
    <p:sldId id="267" r:id="rId12"/>
    <p:sldId id="269" r:id="rId13"/>
    <p:sldId id="270" r:id="rId14"/>
    <p:sldId id="272" r:id="rId15"/>
    <p:sldId id="273" r:id="rId16"/>
    <p:sldId id="274" r:id="rId17"/>
    <p:sldId id="263" r:id="rId18"/>
    <p:sldId id="277" r:id="rId19"/>
    <p:sldId id="278" r:id="rId20"/>
    <p:sldId id="279" r:id="rId21"/>
    <p:sldId id="280" r:id="rId22"/>
    <p:sldId id="264" r:id="rId23"/>
    <p:sldId id="289" r:id="rId24"/>
    <p:sldId id="290" r:id="rId25"/>
    <p:sldId id="305" r:id="rId26"/>
    <p:sldId id="306" r:id="rId27"/>
    <p:sldId id="308" r:id="rId28"/>
    <p:sldId id="307" r:id="rId29"/>
    <p:sldId id="293" r:id="rId30"/>
    <p:sldId id="282" r:id="rId31"/>
    <p:sldId id="288" r:id="rId32"/>
    <p:sldId id="286" r:id="rId33"/>
    <p:sldId id="284" r:id="rId34"/>
    <p:sldId id="281" r:id="rId35"/>
    <p:sldId id="283" r:id="rId36"/>
    <p:sldId id="291" r:id="rId37"/>
    <p:sldId id="292" r:id="rId38"/>
    <p:sldId id="298" r:id="rId39"/>
    <p:sldId id="294" r:id="rId40"/>
    <p:sldId id="295" r:id="rId41"/>
    <p:sldId id="296" r:id="rId42"/>
    <p:sldId id="297" r:id="rId43"/>
    <p:sldId id="299" r:id="rId44"/>
    <p:sldId id="301" r:id="rId45"/>
    <p:sldId id="302" r:id="rId46"/>
    <p:sldId id="303" r:id="rId47"/>
    <p:sldId id="304" r:id="rId48"/>
  </p:sldIdLst>
  <p:sldSz cx="12192000" cy="6858000"/>
  <p:notesSz cx="6858000" cy="2857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0445AE-E3F7-42AF-B323-EE664512EFE5}">
          <p14:sldIdLst>
            <p14:sldId id="256"/>
            <p14:sldId id="257"/>
            <p14:sldId id="287"/>
            <p14:sldId id="265"/>
            <p14:sldId id="258"/>
            <p14:sldId id="259"/>
            <p14:sldId id="260"/>
            <p14:sldId id="268"/>
            <p14:sldId id="271"/>
            <p14:sldId id="261"/>
            <p14:sldId id="267"/>
            <p14:sldId id="269"/>
            <p14:sldId id="270"/>
            <p14:sldId id="272"/>
            <p14:sldId id="273"/>
            <p14:sldId id="274"/>
            <p14:sldId id="263"/>
            <p14:sldId id="277"/>
            <p14:sldId id="278"/>
            <p14:sldId id="279"/>
            <p14:sldId id="280"/>
            <p14:sldId id="264"/>
            <p14:sldId id="289"/>
            <p14:sldId id="290"/>
            <p14:sldId id="305"/>
            <p14:sldId id="306"/>
            <p14:sldId id="308"/>
            <p14:sldId id="307"/>
            <p14:sldId id="293"/>
            <p14:sldId id="282"/>
            <p14:sldId id="288"/>
            <p14:sldId id="286"/>
            <p14:sldId id="284"/>
            <p14:sldId id="281"/>
            <p14:sldId id="283"/>
            <p14:sldId id="291"/>
            <p14:sldId id="292"/>
            <p14:sldId id="298"/>
            <p14:sldId id="294"/>
            <p14:sldId id="295"/>
            <p14:sldId id="296"/>
            <p14:sldId id="297"/>
            <p14:sldId id="299"/>
            <p14:sldId id="301"/>
            <p14:sldId id="302"/>
            <p14:sldId id="303"/>
            <p14:sldId id="3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MANUELLE VANIA#" initials="#V" lastIdx="2" clrIdx="0">
    <p:extLst>
      <p:ext uri="{19B8F6BF-5375-455C-9EA6-DF929625EA0E}">
        <p15:presenceInfo xmlns:p15="http://schemas.microsoft.com/office/powerpoint/2012/main" userId="#EMMANUELLE VAN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45AD"/>
    <a:srgbClr val="5A23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A0751-2A13-45FA-9772-72B0DF90D6F1}" v="1192" dt="2020-04-03T02:56:00.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6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JIAN SHEN#" userId="005aa4fa-26b8-4acc-b3b2-77ef8b2b89e3" providerId="ADAL" clId="{4E1795DE-AB8C-4623-956C-5864A6D17478}"/>
    <pc:docChg chg="undo custSel modSld">
      <pc:chgData name="#SAM JIAN SHEN#" userId="005aa4fa-26b8-4acc-b3b2-77ef8b2b89e3" providerId="ADAL" clId="{4E1795DE-AB8C-4623-956C-5864A6D17478}" dt="2020-03-31T05:49:28.971" v="857" actId="20577"/>
      <pc:docMkLst>
        <pc:docMk/>
      </pc:docMkLst>
      <pc:sldChg chg="modSp">
        <pc:chgData name="#SAM JIAN SHEN#" userId="005aa4fa-26b8-4acc-b3b2-77ef8b2b89e3" providerId="ADAL" clId="{4E1795DE-AB8C-4623-956C-5864A6D17478}" dt="2020-03-31T05:22:13.560" v="432" actId="27636"/>
        <pc:sldMkLst>
          <pc:docMk/>
          <pc:sldMk cId="3825282380" sldId="256"/>
        </pc:sldMkLst>
        <pc:spChg chg="mod">
          <ac:chgData name="#SAM JIAN SHEN#" userId="005aa4fa-26b8-4acc-b3b2-77ef8b2b89e3" providerId="ADAL" clId="{4E1795DE-AB8C-4623-956C-5864A6D17478}" dt="2020-03-31T05:22:13.560" v="432" actId="27636"/>
          <ac:spMkLst>
            <pc:docMk/>
            <pc:sldMk cId="3825282380" sldId="256"/>
            <ac:spMk id="3" creationId="{AC4CDCB4-E81F-497E-A490-25644D71ACB1}"/>
          </ac:spMkLst>
        </pc:spChg>
      </pc:sldChg>
      <pc:sldChg chg="modSp">
        <pc:chgData name="#SAM JIAN SHEN#" userId="005aa4fa-26b8-4acc-b3b2-77ef8b2b89e3" providerId="ADAL" clId="{4E1795DE-AB8C-4623-956C-5864A6D17478}" dt="2020-03-30T06:06:56.522" v="19" actId="20577"/>
        <pc:sldMkLst>
          <pc:docMk/>
          <pc:sldMk cId="631123374" sldId="258"/>
        </pc:sldMkLst>
        <pc:spChg chg="mod">
          <ac:chgData name="#SAM JIAN SHEN#" userId="005aa4fa-26b8-4acc-b3b2-77ef8b2b89e3" providerId="ADAL" clId="{4E1795DE-AB8C-4623-956C-5864A6D17478}" dt="2020-03-30T06:06:56.522" v="19" actId="20577"/>
          <ac:spMkLst>
            <pc:docMk/>
            <pc:sldMk cId="631123374" sldId="258"/>
            <ac:spMk id="3" creationId="{E2A2C265-A5E6-4075-868E-07CCB75966E8}"/>
          </ac:spMkLst>
        </pc:spChg>
      </pc:sldChg>
      <pc:sldChg chg="modSp">
        <pc:chgData name="#SAM JIAN SHEN#" userId="005aa4fa-26b8-4acc-b3b2-77ef8b2b89e3" providerId="ADAL" clId="{4E1795DE-AB8C-4623-956C-5864A6D17478}" dt="2020-03-30T06:08:40.642" v="36" actId="20577"/>
        <pc:sldMkLst>
          <pc:docMk/>
          <pc:sldMk cId="1306781896" sldId="259"/>
        </pc:sldMkLst>
        <pc:spChg chg="mod">
          <ac:chgData name="#SAM JIAN SHEN#" userId="005aa4fa-26b8-4acc-b3b2-77ef8b2b89e3" providerId="ADAL" clId="{4E1795DE-AB8C-4623-956C-5864A6D17478}" dt="2020-03-30T06:00:12.836" v="6" actId="20577"/>
          <ac:spMkLst>
            <pc:docMk/>
            <pc:sldMk cId="1306781896" sldId="259"/>
            <ac:spMk id="28" creationId="{A48ED4EF-C626-4374-817F-681233E1B2CA}"/>
          </ac:spMkLst>
        </pc:spChg>
        <pc:spChg chg="mod">
          <ac:chgData name="#SAM JIAN SHEN#" userId="005aa4fa-26b8-4acc-b3b2-77ef8b2b89e3" providerId="ADAL" clId="{4E1795DE-AB8C-4623-956C-5864A6D17478}" dt="2020-03-30T06:08:40.642" v="36" actId="20577"/>
          <ac:spMkLst>
            <pc:docMk/>
            <pc:sldMk cId="1306781896" sldId="259"/>
            <ac:spMk id="29" creationId="{2A1D9895-661E-4E5A-A20F-55AC7A63550D}"/>
          </ac:spMkLst>
        </pc:spChg>
      </pc:sldChg>
      <pc:sldChg chg="delSp modSp modNotesTx">
        <pc:chgData name="#SAM JIAN SHEN#" userId="005aa4fa-26b8-4acc-b3b2-77ef8b2b89e3" providerId="ADAL" clId="{4E1795DE-AB8C-4623-956C-5864A6D17478}" dt="2020-03-30T06:15:13.746" v="43" actId="20577"/>
        <pc:sldMkLst>
          <pc:docMk/>
          <pc:sldMk cId="1967370471" sldId="260"/>
        </pc:sldMkLst>
        <pc:spChg chg="mod">
          <ac:chgData name="#SAM JIAN SHEN#" userId="005aa4fa-26b8-4acc-b3b2-77ef8b2b89e3" providerId="ADAL" clId="{4E1795DE-AB8C-4623-956C-5864A6D17478}" dt="2020-03-30T06:07:07.113" v="30" actId="20577"/>
          <ac:spMkLst>
            <pc:docMk/>
            <pc:sldMk cId="1967370471" sldId="260"/>
            <ac:spMk id="2" creationId="{A6448A7E-3B13-49FD-8E17-F0B4B5D39964}"/>
          </ac:spMkLst>
        </pc:spChg>
        <pc:spChg chg="mod">
          <ac:chgData name="#SAM JIAN SHEN#" userId="005aa4fa-26b8-4acc-b3b2-77ef8b2b89e3" providerId="ADAL" clId="{4E1795DE-AB8C-4623-956C-5864A6D17478}" dt="2020-03-30T06:07:17.685" v="32" actId="1076"/>
          <ac:spMkLst>
            <pc:docMk/>
            <pc:sldMk cId="1967370471" sldId="260"/>
            <ac:spMk id="39" creationId="{410E8290-DEEE-41C7-B4E1-2AB7B4203ED9}"/>
          </ac:spMkLst>
        </pc:spChg>
        <pc:picChg chg="del">
          <ac:chgData name="#SAM JIAN SHEN#" userId="005aa4fa-26b8-4acc-b3b2-77ef8b2b89e3" providerId="ADAL" clId="{4E1795DE-AB8C-4623-956C-5864A6D17478}" dt="2020-03-30T06:07:12.468" v="31" actId="478"/>
          <ac:picMkLst>
            <pc:docMk/>
            <pc:sldMk cId="1967370471" sldId="260"/>
            <ac:picMk id="3082" creationId="{0464DAE7-F7BD-4F6E-B496-114CFC75F419}"/>
          </ac:picMkLst>
        </pc:picChg>
      </pc:sldChg>
      <pc:sldChg chg="addSp modSp">
        <pc:chgData name="#SAM JIAN SHEN#" userId="005aa4fa-26b8-4acc-b3b2-77ef8b2b89e3" providerId="ADAL" clId="{4E1795DE-AB8C-4623-956C-5864A6D17478}" dt="2020-03-31T05:27:45.878" v="673" actId="20577"/>
        <pc:sldMkLst>
          <pc:docMk/>
          <pc:sldMk cId="100803211" sldId="264"/>
        </pc:sldMkLst>
        <pc:spChg chg="add mod">
          <ac:chgData name="#SAM JIAN SHEN#" userId="005aa4fa-26b8-4acc-b3b2-77ef8b2b89e3" providerId="ADAL" clId="{4E1795DE-AB8C-4623-956C-5864A6D17478}" dt="2020-03-31T05:27:45.878" v="673" actId="20577"/>
          <ac:spMkLst>
            <pc:docMk/>
            <pc:sldMk cId="100803211" sldId="264"/>
            <ac:spMk id="3" creationId="{F75061FF-5620-4DC8-9A82-A8EEC0BC69E9}"/>
          </ac:spMkLst>
        </pc:spChg>
        <pc:spChg chg="mod">
          <ac:chgData name="#SAM JIAN SHEN#" userId="005aa4fa-26b8-4acc-b3b2-77ef8b2b89e3" providerId="ADAL" clId="{4E1795DE-AB8C-4623-956C-5864A6D17478}" dt="2020-03-31T05:26:21.977" v="507" actId="20577"/>
          <ac:spMkLst>
            <pc:docMk/>
            <pc:sldMk cId="100803211" sldId="264"/>
            <ac:spMk id="4" creationId="{F1A3A1A1-56E9-4781-A021-DB32A03ECCB8}"/>
          </ac:spMkLst>
        </pc:spChg>
      </pc:sldChg>
      <pc:sldChg chg="modNotesTx">
        <pc:chgData name="#SAM JIAN SHEN#" userId="005aa4fa-26b8-4acc-b3b2-77ef8b2b89e3" providerId="ADAL" clId="{4E1795DE-AB8C-4623-956C-5864A6D17478}" dt="2020-03-31T05:49:28.971" v="857" actId="20577"/>
        <pc:sldMkLst>
          <pc:docMk/>
          <pc:sldMk cId="1262344974" sldId="265"/>
        </pc:sldMkLst>
      </pc:sldChg>
      <pc:sldChg chg="modNotesTx">
        <pc:chgData name="#SAM JIAN SHEN#" userId="005aa4fa-26b8-4acc-b3b2-77ef8b2b89e3" providerId="ADAL" clId="{4E1795DE-AB8C-4623-956C-5864A6D17478}" dt="2020-03-30T06:17:10.358" v="174" actId="20577"/>
        <pc:sldMkLst>
          <pc:docMk/>
          <pc:sldMk cId="2568274539" sldId="267"/>
        </pc:sldMkLst>
      </pc:sldChg>
      <pc:sldChg chg="addSp modSp">
        <pc:chgData name="#SAM JIAN SHEN#" userId="005aa4fa-26b8-4acc-b3b2-77ef8b2b89e3" providerId="ADAL" clId="{4E1795DE-AB8C-4623-956C-5864A6D17478}" dt="2020-03-30T07:22:32.689" v="362" actId="1037"/>
        <pc:sldMkLst>
          <pc:docMk/>
          <pc:sldMk cId="2525173240" sldId="272"/>
        </pc:sldMkLst>
        <pc:spChg chg="add mod">
          <ac:chgData name="#SAM JIAN SHEN#" userId="005aa4fa-26b8-4acc-b3b2-77ef8b2b89e3" providerId="ADAL" clId="{4E1795DE-AB8C-4623-956C-5864A6D17478}" dt="2020-03-30T07:22:01.756" v="355" actId="1076"/>
          <ac:spMkLst>
            <pc:docMk/>
            <pc:sldMk cId="2525173240" sldId="272"/>
            <ac:spMk id="18" creationId="{3DA0A88D-FB85-4986-8A54-1587F193DB51}"/>
          </ac:spMkLst>
        </pc:spChg>
        <pc:picChg chg="add mod">
          <ac:chgData name="#SAM JIAN SHEN#" userId="005aa4fa-26b8-4acc-b3b2-77ef8b2b89e3" providerId="ADAL" clId="{4E1795DE-AB8C-4623-956C-5864A6D17478}" dt="2020-03-30T07:22:32.689" v="362" actId="1037"/>
          <ac:picMkLst>
            <pc:docMk/>
            <pc:sldMk cId="2525173240" sldId="272"/>
            <ac:picMk id="14" creationId="{CD83D72D-7494-491A-9B12-0DDB25766D3A}"/>
          </ac:picMkLst>
        </pc:picChg>
        <pc:picChg chg="add mod ord">
          <ac:chgData name="#SAM JIAN SHEN#" userId="005aa4fa-26b8-4acc-b3b2-77ef8b2b89e3" providerId="ADAL" clId="{4E1795DE-AB8C-4623-956C-5864A6D17478}" dt="2020-03-30T07:22:11.660" v="358" actId="1035"/>
          <ac:picMkLst>
            <pc:docMk/>
            <pc:sldMk cId="2525173240" sldId="272"/>
            <ac:picMk id="15" creationId="{C5C1BE42-E5C1-45B6-AE31-52E1682046E1}"/>
          </ac:picMkLst>
        </pc:picChg>
        <pc:picChg chg="add mod">
          <ac:chgData name="#SAM JIAN SHEN#" userId="005aa4fa-26b8-4acc-b3b2-77ef8b2b89e3" providerId="ADAL" clId="{4E1795DE-AB8C-4623-956C-5864A6D17478}" dt="2020-03-30T07:21:58.052" v="354" actId="1076"/>
          <ac:picMkLst>
            <pc:docMk/>
            <pc:sldMk cId="2525173240" sldId="272"/>
            <ac:picMk id="16" creationId="{2E062FB4-DD6E-4675-80FC-1F80556AD910}"/>
          </ac:picMkLst>
        </pc:picChg>
        <pc:picChg chg="add mod">
          <ac:chgData name="#SAM JIAN SHEN#" userId="005aa4fa-26b8-4acc-b3b2-77ef8b2b89e3" providerId="ADAL" clId="{4E1795DE-AB8C-4623-956C-5864A6D17478}" dt="2020-03-30T07:22:14.097" v="359" actId="1035"/>
          <ac:picMkLst>
            <pc:docMk/>
            <pc:sldMk cId="2525173240" sldId="272"/>
            <ac:picMk id="17" creationId="{127842E9-92B0-4D96-BB92-03A764DDD017}"/>
          </ac:picMkLst>
        </pc:picChg>
      </pc:sldChg>
      <pc:sldChg chg="modNotesTx">
        <pc:chgData name="#SAM JIAN SHEN#" userId="005aa4fa-26b8-4acc-b3b2-77ef8b2b89e3" providerId="ADAL" clId="{4E1795DE-AB8C-4623-956C-5864A6D17478}" dt="2020-03-30T06:45:42.556" v="301" actId="20577"/>
        <pc:sldMkLst>
          <pc:docMk/>
          <pc:sldMk cId="1156573815" sldId="280"/>
        </pc:sldMkLst>
      </pc:sldChg>
    </pc:docChg>
  </pc:docChgLst>
  <pc:docChgLst>
    <pc:chgData name="#BRENDA NG XIN EN#" userId="S::bng036@e.ntu.edu.sg::b63467ff-1e2e-4e86-9c12-e5d12191c4a9" providerId="AD" clId="Web-{81913247-6FEC-E4A6-AB6E-F25ED1936C98}"/>
    <pc:docChg chg="addSld modSld sldOrd modSection">
      <pc:chgData name="#BRENDA NG XIN EN#" userId="S::bng036@e.ntu.edu.sg::b63467ff-1e2e-4e86-9c12-e5d12191c4a9" providerId="AD" clId="Web-{81913247-6FEC-E4A6-AB6E-F25ED1936C98}" dt="2020-03-30T08:05:04.572" v="265" actId="20577"/>
      <pc:docMkLst>
        <pc:docMk/>
      </pc:docMkLst>
      <pc:sldChg chg="modSp ord">
        <pc:chgData name="#BRENDA NG XIN EN#" userId="S::bng036@e.ntu.edu.sg::b63467ff-1e2e-4e86-9c12-e5d12191c4a9" providerId="AD" clId="Web-{81913247-6FEC-E4A6-AB6E-F25ED1936C98}" dt="2020-03-30T08:05:03.416" v="263" actId="20577"/>
        <pc:sldMkLst>
          <pc:docMk/>
          <pc:sldMk cId="3655471071" sldId="289"/>
        </pc:sldMkLst>
        <pc:spChg chg="mod">
          <ac:chgData name="#BRENDA NG XIN EN#" userId="S::bng036@e.ntu.edu.sg::b63467ff-1e2e-4e86-9c12-e5d12191c4a9" providerId="AD" clId="Web-{81913247-6FEC-E4A6-AB6E-F25ED1936C98}" dt="2020-03-30T07:13:35.499" v="40" actId="20577"/>
          <ac:spMkLst>
            <pc:docMk/>
            <pc:sldMk cId="3655471071" sldId="289"/>
            <ac:spMk id="2" creationId="{0208407C-43EE-496B-BADC-D53FC6151A8E}"/>
          </ac:spMkLst>
        </pc:spChg>
        <pc:spChg chg="mod">
          <ac:chgData name="#BRENDA NG XIN EN#" userId="S::bng036@e.ntu.edu.sg::b63467ff-1e2e-4e86-9c12-e5d12191c4a9" providerId="AD" clId="Web-{81913247-6FEC-E4A6-AB6E-F25ED1936C98}" dt="2020-03-30T08:05:03.416" v="263" actId="20577"/>
          <ac:spMkLst>
            <pc:docMk/>
            <pc:sldMk cId="3655471071" sldId="289"/>
            <ac:spMk id="3" creationId="{73B767F3-F03A-4831-9C64-0ACA00225F58}"/>
          </ac:spMkLst>
        </pc:spChg>
      </pc:sldChg>
      <pc:sldChg chg="addSp delSp modSp new ord">
        <pc:chgData name="#BRENDA NG XIN EN#" userId="S::bng036@e.ntu.edu.sg::b63467ff-1e2e-4e86-9c12-e5d12191c4a9" providerId="AD" clId="Web-{81913247-6FEC-E4A6-AB6E-F25ED1936C98}" dt="2020-03-30T08:03:44.884" v="186" actId="1076"/>
        <pc:sldMkLst>
          <pc:docMk/>
          <pc:sldMk cId="1558609135" sldId="290"/>
        </pc:sldMkLst>
        <pc:spChg chg="mod">
          <ac:chgData name="#BRENDA NG XIN EN#" userId="S::bng036@e.ntu.edu.sg::b63467ff-1e2e-4e86-9c12-e5d12191c4a9" providerId="AD" clId="Web-{81913247-6FEC-E4A6-AB6E-F25ED1936C98}" dt="2020-03-30T07:39:09.145" v="67" actId="20577"/>
          <ac:spMkLst>
            <pc:docMk/>
            <pc:sldMk cId="1558609135" sldId="290"/>
            <ac:spMk id="2" creationId="{958CEAFD-4018-4DC7-9961-ADBF023BC15F}"/>
          </ac:spMkLst>
        </pc:spChg>
        <pc:spChg chg="del mod">
          <ac:chgData name="#BRENDA NG XIN EN#" userId="S::bng036@e.ntu.edu.sg::b63467ff-1e2e-4e86-9c12-e5d12191c4a9" providerId="AD" clId="Web-{81913247-6FEC-E4A6-AB6E-F25ED1936C98}" dt="2020-03-30T07:39:58.239" v="80"/>
          <ac:spMkLst>
            <pc:docMk/>
            <pc:sldMk cId="1558609135" sldId="290"/>
            <ac:spMk id="3" creationId="{7F4CAD1A-9454-49FB-BBC6-F9ED080E983D}"/>
          </ac:spMkLst>
        </pc:spChg>
        <pc:spChg chg="add mod">
          <ac:chgData name="#BRENDA NG XIN EN#" userId="S::bng036@e.ntu.edu.sg::b63467ff-1e2e-4e86-9c12-e5d12191c4a9" providerId="AD" clId="Web-{81913247-6FEC-E4A6-AB6E-F25ED1936C98}" dt="2020-03-30T08:03:44.837" v="183" actId="1076"/>
          <ac:spMkLst>
            <pc:docMk/>
            <pc:sldMk cId="1558609135" sldId="290"/>
            <ac:spMk id="4" creationId="{621FCADC-07FE-4F2A-89AB-DD90700C366B}"/>
          </ac:spMkLst>
        </pc:spChg>
        <pc:spChg chg="add mod">
          <ac:chgData name="#BRENDA NG XIN EN#" userId="S::bng036@e.ntu.edu.sg::b63467ff-1e2e-4e86-9c12-e5d12191c4a9" providerId="AD" clId="Web-{81913247-6FEC-E4A6-AB6E-F25ED1936C98}" dt="2020-03-30T08:03:44.853" v="184" actId="1076"/>
          <ac:spMkLst>
            <pc:docMk/>
            <pc:sldMk cId="1558609135" sldId="290"/>
            <ac:spMk id="5" creationId="{3FCC7DC9-E9C0-4F6F-978B-8AC1B6899BE2}"/>
          </ac:spMkLst>
        </pc:spChg>
        <pc:spChg chg="add mod">
          <ac:chgData name="#BRENDA NG XIN EN#" userId="S::bng036@e.ntu.edu.sg::b63467ff-1e2e-4e86-9c12-e5d12191c4a9" providerId="AD" clId="Web-{81913247-6FEC-E4A6-AB6E-F25ED1936C98}" dt="2020-03-30T08:03:44.884" v="186" actId="1076"/>
          <ac:spMkLst>
            <pc:docMk/>
            <pc:sldMk cId="1558609135" sldId="290"/>
            <ac:spMk id="6" creationId="{14AB5DEC-CCE7-4D00-BF54-A53B65C28E1F}"/>
          </ac:spMkLst>
        </pc:spChg>
        <pc:spChg chg="add mod">
          <ac:chgData name="#BRENDA NG XIN EN#" userId="S::bng036@e.ntu.edu.sg::b63467ff-1e2e-4e86-9c12-e5d12191c4a9" providerId="AD" clId="Web-{81913247-6FEC-E4A6-AB6E-F25ED1936C98}" dt="2020-03-30T08:03:44.884" v="185" actId="1076"/>
          <ac:spMkLst>
            <pc:docMk/>
            <pc:sldMk cId="1558609135" sldId="290"/>
            <ac:spMk id="7" creationId="{7A998960-8578-4DAE-9A0F-8C9475A40C36}"/>
          </ac:spMkLst>
        </pc:spChg>
      </pc:sldChg>
    </pc:docChg>
  </pc:docChgLst>
  <pc:docChgLst>
    <pc:chgData name="#EMMANUELLE VANIA#" userId="S::emma0006@e.ntu.edu.sg::59eaee67-7b44-4dea-9e13-ac14a53a4a45" providerId="AD" clId="Web-{096E1816-7F55-3523-3543-B804CE13C916}"/>
    <pc:docChg chg="modSld">
      <pc:chgData name="#EMMANUELLE VANIA#" userId="S::emma0006@e.ntu.edu.sg::59eaee67-7b44-4dea-9e13-ac14a53a4a45" providerId="AD" clId="Web-{096E1816-7F55-3523-3543-B804CE13C916}" dt="2020-03-31T08:46:36.166" v="63"/>
      <pc:docMkLst>
        <pc:docMk/>
      </pc:docMkLst>
      <pc:sldChg chg="modSp">
        <pc:chgData name="#EMMANUELLE VANIA#" userId="S::emma0006@e.ntu.edu.sg::59eaee67-7b44-4dea-9e13-ac14a53a4a45" providerId="AD" clId="Web-{096E1816-7F55-3523-3543-B804CE13C916}" dt="2020-03-31T08:43:15.961" v="1" actId="20577"/>
        <pc:sldMkLst>
          <pc:docMk/>
          <pc:sldMk cId="1739343177" sldId="282"/>
        </pc:sldMkLst>
        <pc:spChg chg="mod">
          <ac:chgData name="#EMMANUELLE VANIA#" userId="S::emma0006@e.ntu.edu.sg::59eaee67-7b44-4dea-9e13-ac14a53a4a45" providerId="AD" clId="Web-{096E1816-7F55-3523-3543-B804CE13C916}" dt="2020-03-31T08:43:15.961" v="1" actId="20577"/>
          <ac:spMkLst>
            <pc:docMk/>
            <pc:sldMk cId="1739343177" sldId="282"/>
            <ac:spMk id="6" creationId="{36ADC52B-842D-4990-BADF-25DA770E9F69}"/>
          </ac:spMkLst>
        </pc:spChg>
      </pc:sldChg>
      <pc:sldChg chg="modNotes">
        <pc:chgData name="#EMMANUELLE VANIA#" userId="S::emma0006@e.ntu.edu.sg::59eaee67-7b44-4dea-9e13-ac14a53a4a45" providerId="AD" clId="Web-{096E1816-7F55-3523-3543-B804CE13C916}" dt="2020-03-31T08:46:36.166" v="63"/>
        <pc:sldMkLst>
          <pc:docMk/>
          <pc:sldMk cId="1152161331" sldId="293"/>
        </pc:sldMkLst>
      </pc:sldChg>
      <pc:sldChg chg="modNotes">
        <pc:chgData name="#EMMANUELLE VANIA#" userId="S::emma0006@e.ntu.edu.sg::59eaee67-7b44-4dea-9e13-ac14a53a4a45" providerId="AD" clId="Web-{096E1816-7F55-3523-3543-B804CE13C916}" dt="2020-03-31T08:44:50.164" v="17"/>
        <pc:sldMkLst>
          <pc:docMk/>
          <pc:sldMk cId="2912739971" sldId="306"/>
        </pc:sldMkLst>
      </pc:sldChg>
      <pc:sldChg chg="modNotes">
        <pc:chgData name="#EMMANUELLE VANIA#" userId="S::emma0006@e.ntu.edu.sg::59eaee67-7b44-4dea-9e13-ac14a53a4a45" providerId="AD" clId="Web-{096E1816-7F55-3523-3543-B804CE13C916}" dt="2020-03-31T08:45:56.321" v="35"/>
        <pc:sldMkLst>
          <pc:docMk/>
          <pc:sldMk cId="4121030183" sldId="307"/>
        </pc:sldMkLst>
      </pc:sldChg>
      <pc:sldChg chg="modNotes">
        <pc:chgData name="#EMMANUELLE VANIA#" userId="S::emma0006@e.ntu.edu.sg::59eaee67-7b44-4dea-9e13-ac14a53a4a45" providerId="AD" clId="Web-{096E1816-7F55-3523-3543-B804CE13C916}" dt="2020-03-31T08:45:18.930" v="20"/>
        <pc:sldMkLst>
          <pc:docMk/>
          <pc:sldMk cId="2928214059" sldId="308"/>
        </pc:sldMkLst>
      </pc:sldChg>
    </pc:docChg>
  </pc:docChgLst>
  <pc:docChgLst>
    <pc:chgData name="#ANG YONG XIN#" userId="S::angy0074@e.ntu.edu.sg::e96faf4d-f139-414a-9b29-32b6af64c9fe" providerId="AD" clId="Web-{D131BFE7-A553-4961-4372-6FC93EC2D223}"/>
    <pc:docChg chg="addSld delSld modSld sldOrd modSection">
      <pc:chgData name="#ANG YONG XIN#" userId="S::angy0074@e.ntu.edu.sg::e96faf4d-f139-414a-9b29-32b6af64c9fe" providerId="AD" clId="Web-{D131BFE7-A553-4961-4372-6FC93EC2D223}" dt="2020-03-30T02:41:45.849" v="231"/>
      <pc:docMkLst>
        <pc:docMk/>
      </pc:docMkLst>
      <pc:sldChg chg="modSp new ord">
        <pc:chgData name="#ANG YONG XIN#" userId="S::angy0074@e.ntu.edu.sg::e96faf4d-f139-414a-9b29-32b6af64c9fe" providerId="AD" clId="Web-{D131BFE7-A553-4961-4372-6FC93EC2D223}" dt="2020-03-30T02:38:35.428" v="186"/>
        <pc:sldMkLst>
          <pc:docMk/>
          <pc:sldMk cId="1552659301" sldId="281"/>
        </pc:sldMkLst>
        <pc:spChg chg="mod">
          <ac:chgData name="#ANG YONG XIN#" userId="S::angy0074@e.ntu.edu.sg::e96faf4d-f139-414a-9b29-32b6af64c9fe" providerId="AD" clId="Web-{D131BFE7-A553-4961-4372-6FC93EC2D223}" dt="2020-03-30T02:12:00.349" v="24" actId="20577"/>
          <ac:spMkLst>
            <pc:docMk/>
            <pc:sldMk cId="1552659301" sldId="281"/>
            <ac:spMk id="2" creationId="{FF901268-9055-488D-9C68-C0FEBB206202}"/>
          </ac:spMkLst>
        </pc:spChg>
        <pc:spChg chg="mod">
          <ac:chgData name="#ANG YONG XIN#" userId="S::angy0074@e.ntu.edu.sg::e96faf4d-f139-414a-9b29-32b6af64c9fe" providerId="AD" clId="Web-{D131BFE7-A553-4961-4372-6FC93EC2D223}" dt="2020-03-30T02:37:04.273" v="183" actId="20577"/>
          <ac:spMkLst>
            <pc:docMk/>
            <pc:sldMk cId="1552659301" sldId="281"/>
            <ac:spMk id="3" creationId="{2CC99D05-EF9B-4477-9EF6-A8CE141B74F7}"/>
          </ac:spMkLst>
        </pc:spChg>
      </pc:sldChg>
      <pc:sldChg chg="delSp modSp add replId">
        <pc:chgData name="#ANG YONG XIN#" userId="S::angy0074@e.ntu.edu.sg::e96faf4d-f139-414a-9b29-32b6af64c9fe" providerId="AD" clId="Web-{D131BFE7-A553-4961-4372-6FC93EC2D223}" dt="2020-03-30T01:38:45.798" v="13"/>
        <pc:sldMkLst>
          <pc:docMk/>
          <pc:sldMk cId="1739343177" sldId="282"/>
        </pc:sldMkLst>
        <pc:spChg chg="mod">
          <ac:chgData name="#ANG YONG XIN#" userId="S::angy0074@e.ntu.edu.sg::e96faf4d-f139-414a-9b29-32b6af64c9fe" providerId="AD" clId="Web-{D131BFE7-A553-4961-4372-6FC93EC2D223}" dt="2020-03-30T01:38:41.517" v="10" actId="20577"/>
          <ac:spMkLst>
            <pc:docMk/>
            <pc:sldMk cId="1739343177" sldId="282"/>
            <ac:spMk id="2" creationId="{96C43298-28B4-4C10-B00F-7277A79D942F}"/>
          </ac:spMkLst>
        </pc:spChg>
        <pc:spChg chg="del">
          <ac:chgData name="#ANG YONG XIN#" userId="S::angy0074@e.ntu.edu.sg::e96faf4d-f139-414a-9b29-32b6af64c9fe" providerId="AD" clId="Web-{D131BFE7-A553-4961-4372-6FC93EC2D223}" dt="2020-03-30T01:38:45.798" v="13"/>
          <ac:spMkLst>
            <pc:docMk/>
            <pc:sldMk cId="1739343177" sldId="282"/>
            <ac:spMk id="4" creationId="{F1A3A1A1-56E9-4781-A021-DB32A03ECCB8}"/>
          </ac:spMkLst>
        </pc:spChg>
      </pc:sldChg>
      <pc:sldChg chg="addSp delSp modSp add mod replId setBg">
        <pc:chgData name="#ANG YONG XIN#" userId="S::angy0074@e.ntu.edu.sg::e96faf4d-f139-414a-9b29-32b6af64c9fe" providerId="AD" clId="Web-{D131BFE7-A553-4961-4372-6FC93EC2D223}" dt="2020-03-30T02:41:45.849" v="231"/>
        <pc:sldMkLst>
          <pc:docMk/>
          <pc:sldMk cId="576957489" sldId="283"/>
        </pc:sldMkLst>
        <pc:spChg chg="mod">
          <ac:chgData name="#ANG YONG XIN#" userId="S::angy0074@e.ntu.edu.sg::e96faf4d-f139-414a-9b29-32b6af64c9fe" providerId="AD" clId="Web-{D131BFE7-A553-4961-4372-6FC93EC2D223}" dt="2020-03-30T02:41:45.849" v="231"/>
          <ac:spMkLst>
            <pc:docMk/>
            <pc:sldMk cId="576957489" sldId="283"/>
            <ac:spMk id="2" creationId="{FF901268-9055-488D-9C68-C0FEBB206202}"/>
          </ac:spMkLst>
        </pc:spChg>
        <pc:spChg chg="del">
          <ac:chgData name="#ANG YONG XIN#" userId="S::angy0074@e.ntu.edu.sg::e96faf4d-f139-414a-9b29-32b6af64c9fe" providerId="AD" clId="Web-{D131BFE7-A553-4961-4372-6FC93EC2D223}" dt="2020-03-30T02:28:05.077" v="134"/>
          <ac:spMkLst>
            <pc:docMk/>
            <pc:sldMk cId="576957489" sldId="283"/>
            <ac:spMk id="3" creationId="{2CC99D05-EF9B-4477-9EF6-A8CE141B74F7}"/>
          </ac:spMkLst>
        </pc:spChg>
        <pc:spChg chg="add del">
          <ac:chgData name="#ANG YONG XIN#" userId="S::angy0074@e.ntu.edu.sg::e96faf4d-f139-414a-9b29-32b6af64c9fe" providerId="AD" clId="Web-{D131BFE7-A553-4961-4372-6FC93EC2D223}" dt="2020-03-30T02:28:20.905" v="139"/>
          <ac:spMkLst>
            <pc:docMk/>
            <pc:sldMk cId="576957489" sldId="283"/>
            <ac:spMk id="6" creationId="{4E4490D0-3672-446A-AC12-B4830333BDDD}"/>
          </ac:spMkLst>
        </pc:spChg>
        <pc:spChg chg="add del">
          <ac:chgData name="#ANG YONG XIN#" userId="S::angy0074@e.ntu.edu.sg::e96faf4d-f139-414a-9b29-32b6af64c9fe" providerId="AD" clId="Web-{D131BFE7-A553-4961-4372-6FC93EC2D223}" dt="2020-03-30T02:28:20.905" v="139"/>
          <ac:spMkLst>
            <pc:docMk/>
            <pc:sldMk cId="576957489" sldId="283"/>
            <ac:spMk id="7" creationId="{39CB82C2-DF65-4EC1-8280-F201D50F570B}"/>
          </ac:spMkLst>
        </pc:spChg>
        <pc:spChg chg="add del">
          <ac:chgData name="#ANG YONG XIN#" userId="S::angy0074@e.ntu.edu.sg::e96faf4d-f139-414a-9b29-32b6af64c9fe" providerId="AD" clId="Web-{D131BFE7-A553-4961-4372-6FC93EC2D223}" dt="2020-03-30T02:28:16.483" v="137"/>
          <ac:spMkLst>
            <pc:docMk/>
            <pc:sldMk cId="576957489" sldId="283"/>
            <ac:spMk id="9" creationId="{4E4490D0-3672-446A-AC12-B4830333BDDD}"/>
          </ac:spMkLst>
        </pc:spChg>
        <pc:spChg chg="add del">
          <ac:chgData name="#ANG YONG XIN#" userId="S::angy0074@e.ntu.edu.sg::e96faf4d-f139-414a-9b29-32b6af64c9fe" providerId="AD" clId="Web-{D131BFE7-A553-4961-4372-6FC93EC2D223}" dt="2020-03-30T02:28:20.905" v="139"/>
          <ac:spMkLst>
            <pc:docMk/>
            <pc:sldMk cId="576957489" sldId="283"/>
            <ac:spMk id="10" creationId="{FA4CD5CB-D209-4D70-8CA4-629731C59219}"/>
          </ac:spMkLst>
        </pc:spChg>
        <pc:spChg chg="add del">
          <ac:chgData name="#ANG YONG XIN#" userId="S::angy0074@e.ntu.edu.sg::e96faf4d-f139-414a-9b29-32b6af64c9fe" providerId="AD" clId="Web-{D131BFE7-A553-4961-4372-6FC93EC2D223}" dt="2020-03-30T02:28:16.483" v="137"/>
          <ac:spMkLst>
            <pc:docMk/>
            <pc:sldMk cId="576957489" sldId="283"/>
            <ac:spMk id="11" creationId="{39CB82C2-DF65-4EC1-8280-F201D50F570B}"/>
          </ac:spMkLst>
        </pc:spChg>
        <pc:spChg chg="add del">
          <ac:chgData name="#ANG YONG XIN#" userId="S::angy0074@e.ntu.edu.sg::e96faf4d-f139-414a-9b29-32b6af64c9fe" providerId="AD" clId="Web-{D131BFE7-A553-4961-4372-6FC93EC2D223}" dt="2020-03-30T02:28:20.905" v="139"/>
          <ac:spMkLst>
            <pc:docMk/>
            <pc:sldMk cId="576957489" sldId="283"/>
            <ac:spMk id="14" creationId="{B4C27B90-DF2B-4D00-BA07-18ED774CD2F1}"/>
          </ac:spMkLst>
        </pc:spChg>
        <pc:spChg chg="add del">
          <ac:chgData name="#ANG YONG XIN#" userId="S::angy0074@e.ntu.edu.sg::e96faf4d-f139-414a-9b29-32b6af64c9fe" providerId="AD" clId="Web-{D131BFE7-A553-4961-4372-6FC93EC2D223}" dt="2020-03-30T02:28:16.483" v="137"/>
          <ac:spMkLst>
            <pc:docMk/>
            <pc:sldMk cId="576957489" sldId="283"/>
            <ac:spMk id="15" creationId="{C4AAA502-5435-489E-9538-3A40E6C71461}"/>
          </ac:spMkLst>
        </pc:spChg>
        <pc:spChg chg="add del">
          <ac:chgData name="#ANG YONG XIN#" userId="S::angy0074@e.ntu.edu.sg::e96faf4d-f139-414a-9b29-32b6af64c9fe" providerId="AD" clId="Web-{D131BFE7-A553-4961-4372-6FC93EC2D223}" dt="2020-03-30T02:28:20.905" v="139"/>
          <ac:spMkLst>
            <pc:docMk/>
            <pc:sldMk cId="576957489" sldId="283"/>
            <ac:spMk id="16" creationId="{593ACC25-C262-417A-8AA9-0641C772BDB6}"/>
          </ac:spMkLst>
        </pc:spChg>
        <pc:spChg chg="add del">
          <ac:chgData name="#ANG YONG XIN#" userId="S::angy0074@e.ntu.edu.sg::e96faf4d-f139-414a-9b29-32b6af64c9fe" providerId="AD" clId="Web-{D131BFE7-A553-4961-4372-6FC93EC2D223}" dt="2020-03-30T02:31:26.888" v="149"/>
          <ac:spMkLst>
            <pc:docMk/>
            <pc:sldMk cId="576957489" sldId="283"/>
            <ac:spMk id="18" creationId="{4E4490D0-3672-446A-AC12-B4830333BDDD}"/>
          </ac:spMkLst>
        </pc:spChg>
        <pc:spChg chg="add del">
          <ac:chgData name="#ANG YONG XIN#" userId="S::angy0074@e.ntu.edu.sg::e96faf4d-f139-414a-9b29-32b6af64c9fe" providerId="AD" clId="Web-{D131BFE7-A553-4961-4372-6FC93EC2D223}" dt="2020-03-30T02:28:16.483" v="137"/>
          <ac:spMkLst>
            <pc:docMk/>
            <pc:sldMk cId="576957489" sldId="283"/>
            <ac:spMk id="19" creationId="{DE42378B-2E28-4810-8421-7A473A40E376}"/>
          </ac:spMkLst>
        </pc:spChg>
        <pc:spChg chg="add del">
          <ac:chgData name="#ANG YONG XIN#" userId="S::angy0074@e.ntu.edu.sg::e96faf4d-f139-414a-9b29-32b6af64c9fe" providerId="AD" clId="Web-{D131BFE7-A553-4961-4372-6FC93EC2D223}" dt="2020-03-30T02:31:26.888" v="149"/>
          <ac:spMkLst>
            <pc:docMk/>
            <pc:sldMk cId="576957489" sldId="283"/>
            <ac:spMk id="20" creationId="{39CB82C2-DF65-4EC1-8280-F201D50F570B}"/>
          </ac:spMkLst>
        </pc:spChg>
        <pc:spChg chg="add del">
          <ac:chgData name="#ANG YONG XIN#" userId="S::angy0074@e.ntu.edu.sg::e96faf4d-f139-414a-9b29-32b6af64c9fe" providerId="AD" clId="Web-{D131BFE7-A553-4961-4372-6FC93EC2D223}" dt="2020-03-30T02:28:16.483" v="137"/>
          <ac:spMkLst>
            <pc:docMk/>
            <pc:sldMk cId="576957489" sldId="283"/>
            <ac:spMk id="21" creationId="{0D91DD17-237F-4811-BC0E-128EB1BD7CFE}"/>
          </ac:spMkLst>
        </pc:spChg>
        <pc:spChg chg="add del">
          <ac:chgData name="#ANG YONG XIN#" userId="S::angy0074@e.ntu.edu.sg::e96faf4d-f139-414a-9b29-32b6af64c9fe" providerId="AD" clId="Web-{D131BFE7-A553-4961-4372-6FC93EC2D223}" dt="2020-03-30T02:31:26.888" v="149"/>
          <ac:spMkLst>
            <pc:docMk/>
            <pc:sldMk cId="576957489" sldId="283"/>
            <ac:spMk id="23" creationId="{C4AAA502-5435-489E-9538-3A40E6C71461}"/>
          </ac:spMkLst>
        </pc:spChg>
        <pc:spChg chg="add del">
          <ac:chgData name="#ANG YONG XIN#" userId="S::angy0074@e.ntu.edu.sg::e96faf4d-f139-414a-9b29-32b6af64c9fe" providerId="AD" clId="Web-{D131BFE7-A553-4961-4372-6FC93EC2D223}" dt="2020-03-30T02:31:26.888" v="149"/>
          <ac:spMkLst>
            <pc:docMk/>
            <pc:sldMk cId="576957489" sldId="283"/>
            <ac:spMk id="25" creationId="{DE42378B-2E28-4810-8421-7A473A40E376}"/>
          </ac:spMkLst>
        </pc:spChg>
        <pc:spChg chg="add del">
          <ac:chgData name="#ANG YONG XIN#" userId="S::angy0074@e.ntu.edu.sg::e96faf4d-f139-414a-9b29-32b6af64c9fe" providerId="AD" clId="Web-{D131BFE7-A553-4961-4372-6FC93EC2D223}" dt="2020-03-30T02:31:26.888" v="149"/>
          <ac:spMkLst>
            <pc:docMk/>
            <pc:sldMk cId="576957489" sldId="283"/>
            <ac:spMk id="26" creationId="{0D91DD17-237F-4811-BC0E-128EB1BD7CFE}"/>
          </ac:spMkLst>
        </pc:spChg>
        <pc:spChg chg="add del mod">
          <ac:chgData name="#ANG YONG XIN#" userId="S::angy0074@e.ntu.edu.sg::e96faf4d-f139-414a-9b29-32b6af64c9fe" providerId="AD" clId="Web-{D131BFE7-A553-4961-4372-6FC93EC2D223}" dt="2020-03-30T02:31:26.888" v="149"/>
          <ac:spMkLst>
            <pc:docMk/>
            <pc:sldMk cId="576957489" sldId="283"/>
            <ac:spMk id="30" creationId="{9689D22B-3946-4B77-8780-9C7C7D37B28B}"/>
          </ac:spMkLst>
        </pc:spChg>
        <pc:spChg chg="add del">
          <ac:chgData name="#ANG YONG XIN#" userId="S::angy0074@e.ntu.edu.sg::e96faf4d-f139-414a-9b29-32b6af64c9fe" providerId="AD" clId="Web-{D131BFE7-A553-4961-4372-6FC93EC2D223}" dt="2020-03-30T02:31:23.404" v="146"/>
          <ac:spMkLst>
            <pc:docMk/>
            <pc:sldMk cId="576957489" sldId="283"/>
            <ac:spMk id="32" creationId="{4E4490D0-3672-446A-AC12-B4830333BDDD}"/>
          </ac:spMkLst>
        </pc:spChg>
        <pc:spChg chg="add del">
          <ac:chgData name="#ANG YONG XIN#" userId="S::angy0074@e.ntu.edu.sg::e96faf4d-f139-414a-9b29-32b6af64c9fe" providerId="AD" clId="Web-{D131BFE7-A553-4961-4372-6FC93EC2D223}" dt="2020-03-30T02:31:23.404" v="146"/>
          <ac:spMkLst>
            <pc:docMk/>
            <pc:sldMk cId="576957489" sldId="283"/>
            <ac:spMk id="33" creationId="{39CB82C2-DF65-4EC1-8280-F201D50F570B}"/>
          </ac:spMkLst>
        </pc:spChg>
        <pc:spChg chg="add del">
          <ac:chgData name="#ANG YONG XIN#" userId="S::angy0074@e.ntu.edu.sg::e96faf4d-f139-414a-9b29-32b6af64c9fe" providerId="AD" clId="Web-{D131BFE7-A553-4961-4372-6FC93EC2D223}" dt="2020-03-30T02:31:20.873" v="144"/>
          <ac:spMkLst>
            <pc:docMk/>
            <pc:sldMk cId="576957489" sldId="283"/>
            <ac:spMk id="35" creationId="{25C8D2C1-DA83-420D-9635-D52CE066B5DA}"/>
          </ac:spMkLst>
        </pc:spChg>
        <pc:spChg chg="add del">
          <ac:chgData name="#ANG YONG XIN#" userId="S::angy0074@e.ntu.edu.sg::e96faf4d-f139-414a-9b29-32b6af64c9fe" providerId="AD" clId="Web-{D131BFE7-A553-4961-4372-6FC93EC2D223}" dt="2020-03-30T02:31:23.404" v="146"/>
          <ac:spMkLst>
            <pc:docMk/>
            <pc:sldMk cId="576957489" sldId="283"/>
            <ac:spMk id="36" creationId="{C4AAA502-5435-489E-9538-3A40E6C71461}"/>
          </ac:spMkLst>
        </pc:spChg>
        <pc:spChg chg="add del">
          <ac:chgData name="#ANG YONG XIN#" userId="S::angy0074@e.ntu.edu.sg::e96faf4d-f139-414a-9b29-32b6af64c9fe" providerId="AD" clId="Web-{D131BFE7-A553-4961-4372-6FC93EC2D223}" dt="2020-03-30T02:31:20.873" v="144"/>
          <ac:spMkLst>
            <pc:docMk/>
            <pc:sldMk cId="576957489" sldId="283"/>
            <ac:spMk id="37" creationId="{434F74C9-6A0B-409E-AD1C-45B58BE91BB8}"/>
          </ac:spMkLst>
        </pc:spChg>
        <pc:spChg chg="add del">
          <ac:chgData name="#ANG YONG XIN#" userId="S::angy0074@e.ntu.edu.sg::e96faf4d-f139-414a-9b29-32b6af64c9fe" providerId="AD" clId="Web-{D131BFE7-A553-4961-4372-6FC93EC2D223}" dt="2020-03-30T02:31:23.404" v="146"/>
          <ac:spMkLst>
            <pc:docMk/>
            <pc:sldMk cId="576957489" sldId="283"/>
            <ac:spMk id="40" creationId="{DE42378B-2E28-4810-8421-7A473A40E376}"/>
          </ac:spMkLst>
        </pc:spChg>
        <pc:spChg chg="add del">
          <ac:chgData name="#ANG YONG XIN#" userId="S::angy0074@e.ntu.edu.sg::e96faf4d-f139-414a-9b29-32b6af64c9fe" providerId="AD" clId="Web-{D131BFE7-A553-4961-4372-6FC93EC2D223}" dt="2020-03-30T02:31:20.873" v="144"/>
          <ac:spMkLst>
            <pc:docMk/>
            <pc:sldMk cId="576957489" sldId="283"/>
            <ac:spMk id="41" creationId="{BE268116-E2A7-4F98-8812-192B4975E49B}"/>
          </ac:spMkLst>
        </pc:spChg>
        <pc:spChg chg="add del">
          <ac:chgData name="#ANG YONG XIN#" userId="S::angy0074@e.ntu.edu.sg::e96faf4d-f139-414a-9b29-32b6af64c9fe" providerId="AD" clId="Web-{D131BFE7-A553-4961-4372-6FC93EC2D223}" dt="2020-03-30T02:31:23.404" v="146"/>
          <ac:spMkLst>
            <pc:docMk/>
            <pc:sldMk cId="576957489" sldId="283"/>
            <ac:spMk id="42" creationId="{0D91DD17-237F-4811-BC0E-128EB1BD7CFE}"/>
          </ac:spMkLst>
        </pc:spChg>
        <pc:spChg chg="add del">
          <ac:chgData name="#ANG YONG XIN#" userId="S::angy0074@e.ntu.edu.sg::e96faf4d-f139-414a-9b29-32b6af64c9fe" providerId="AD" clId="Web-{D131BFE7-A553-4961-4372-6FC93EC2D223}" dt="2020-03-30T02:31:26.857" v="148"/>
          <ac:spMkLst>
            <pc:docMk/>
            <pc:sldMk cId="576957489" sldId="283"/>
            <ac:spMk id="44" creationId="{25C8D2C1-DA83-420D-9635-D52CE066B5DA}"/>
          </ac:spMkLst>
        </pc:spChg>
        <pc:spChg chg="add del">
          <ac:chgData name="#ANG YONG XIN#" userId="S::angy0074@e.ntu.edu.sg::e96faf4d-f139-414a-9b29-32b6af64c9fe" providerId="AD" clId="Web-{D131BFE7-A553-4961-4372-6FC93EC2D223}" dt="2020-03-30T02:31:20.873" v="144"/>
          <ac:spMkLst>
            <pc:docMk/>
            <pc:sldMk cId="576957489" sldId="283"/>
            <ac:spMk id="45" creationId="{FBEFFA83-BC6D-4CD2-A2BA-98AD67423BF2}"/>
          </ac:spMkLst>
        </pc:spChg>
        <pc:spChg chg="add del">
          <ac:chgData name="#ANG YONG XIN#" userId="S::angy0074@e.ntu.edu.sg::e96faf4d-f139-414a-9b29-32b6af64c9fe" providerId="AD" clId="Web-{D131BFE7-A553-4961-4372-6FC93EC2D223}" dt="2020-03-30T02:31:26.857" v="148"/>
          <ac:spMkLst>
            <pc:docMk/>
            <pc:sldMk cId="576957489" sldId="283"/>
            <ac:spMk id="46" creationId="{434F74C9-6A0B-409E-AD1C-45B58BE91BB8}"/>
          </ac:spMkLst>
        </pc:spChg>
        <pc:spChg chg="add del">
          <ac:chgData name="#ANG YONG XIN#" userId="S::angy0074@e.ntu.edu.sg::e96faf4d-f139-414a-9b29-32b6af64c9fe" providerId="AD" clId="Web-{D131BFE7-A553-4961-4372-6FC93EC2D223}" dt="2020-03-30T02:31:20.873" v="144"/>
          <ac:spMkLst>
            <pc:docMk/>
            <pc:sldMk cId="576957489" sldId="283"/>
            <ac:spMk id="47" creationId="{AB5696BF-D495-4CAC-AA8A-4EBFF2C32A55}"/>
          </ac:spMkLst>
        </pc:spChg>
        <pc:spChg chg="add del">
          <ac:chgData name="#ANG YONG XIN#" userId="S::angy0074@e.ntu.edu.sg::e96faf4d-f139-414a-9b29-32b6af64c9fe" providerId="AD" clId="Web-{D131BFE7-A553-4961-4372-6FC93EC2D223}" dt="2020-03-30T02:31:26.857" v="148"/>
          <ac:spMkLst>
            <pc:docMk/>
            <pc:sldMk cId="576957489" sldId="283"/>
            <ac:spMk id="49" creationId="{BE268116-E2A7-4F98-8812-192B4975E49B}"/>
          </ac:spMkLst>
        </pc:spChg>
        <pc:spChg chg="add del">
          <ac:chgData name="#ANG YONG XIN#" userId="S::angy0074@e.ntu.edu.sg::e96faf4d-f139-414a-9b29-32b6af64c9fe" providerId="AD" clId="Web-{D131BFE7-A553-4961-4372-6FC93EC2D223}" dt="2020-03-30T02:31:26.857" v="148"/>
          <ac:spMkLst>
            <pc:docMk/>
            <pc:sldMk cId="576957489" sldId="283"/>
            <ac:spMk id="51" creationId="{FBEFFA83-BC6D-4CD2-A2BA-98AD67423BF2}"/>
          </ac:spMkLst>
        </pc:spChg>
        <pc:spChg chg="add del">
          <ac:chgData name="#ANG YONG XIN#" userId="S::angy0074@e.ntu.edu.sg::e96faf4d-f139-414a-9b29-32b6af64c9fe" providerId="AD" clId="Web-{D131BFE7-A553-4961-4372-6FC93EC2D223}" dt="2020-03-30T02:31:26.857" v="148"/>
          <ac:spMkLst>
            <pc:docMk/>
            <pc:sldMk cId="576957489" sldId="283"/>
            <ac:spMk id="52" creationId="{AB5696BF-D495-4CAC-AA8A-4EBFF2C32A55}"/>
          </ac:spMkLst>
        </pc:spChg>
        <pc:spChg chg="add del">
          <ac:chgData name="#ANG YONG XIN#" userId="S::angy0074@e.ntu.edu.sg::e96faf4d-f139-414a-9b29-32b6af64c9fe" providerId="AD" clId="Web-{D131BFE7-A553-4961-4372-6FC93EC2D223}" dt="2020-03-30T02:32:03.497" v="154"/>
          <ac:spMkLst>
            <pc:docMk/>
            <pc:sldMk cId="576957489" sldId="283"/>
            <ac:spMk id="53" creationId="{4E4490D0-3672-446A-AC12-B4830333BDDD}"/>
          </ac:spMkLst>
        </pc:spChg>
        <pc:spChg chg="add del">
          <ac:chgData name="#ANG YONG XIN#" userId="S::angy0074@e.ntu.edu.sg::e96faf4d-f139-414a-9b29-32b6af64c9fe" providerId="AD" clId="Web-{D131BFE7-A553-4961-4372-6FC93EC2D223}" dt="2020-03-30T02:32:03.497" v="154"/>
          <ac:spMkLst>
            <pc:docMk/>
            <pc:sldMk cId="576957489" sldId="283"/>
            <ac:spMk id="54" creationId="{39CB82C2-DF65-4EC1-8280-F201D50F570B}"/>
          </ac:spMkLst>
        </pc:spChg>
        <pc:spChg chg="add del">
          <ac:chgData name="#ANG YONG XIN#" userId="S::angy0074@e.ntu.edu.sg::e96faf4d-f139-414a-9b29-32b6af64c9fe" providerId="AD" clId="Web-{D131BFE7-A553-4961-4372-6FC93EC2D223}" dt="2020-03-30T02:32:03.497" v="154"/>
          <ac:spMkLst>
            <pc:docMk/>
            <pc:sldMk cId="576957489" sldId="283"/>
            <ac:spMk id="56" creationId="{C4AAA502-5435-489E-9538-3A40E6C71461}"/>
          </ac:spMkLst>
        </pc:spChg>
        <pc:spChg chg="add del">
          <ac:chgData name="#ANG YONG XIN#" userId="S::angy0074@e.ntu.edu.sg::e96faf4d-f139-414a-9b29-32b6af64c9fe" providerId="AD" clId="Web-{D131BFE7-A553-4961-4372-6FC93EC2D223}" dt="2020-03-30T02:32:03.497" v="154"/>
          <ac:spMkLst>
            <pc:docMk/>
            <pc:sldMk cId="576957489" sldId="283"/>
            <ac:spMk id="58" creationId="{DE42378B-2E28-4810-8421-7A473A40E376}"/>
          </ac:spMkLst>
        </pc:spChg>
        <pc:spChg chg="add del">
          <ac:chgData name="#ANG YONG XIN#" userId="S::angy0074@e.ntu.edu.sg::e96faf4d-f139-414a-9b29-32b6af64c9fe" providerId="AD" clId="Web-{D131BFE7-A553-4961-4372-6FC93EC2D223}" dt="2020-03-30T02:32:03.497" v="154"/>
          <ac:spMkLst>
            <pc:docMk/>
            <pc:sldMk cId="576957489" sldId="283"/>
            <ac:spMk id="59" creationId="{0D91DD17-237F-4811-BC0E-128EB1BD7CFE}"/>
          </ac:spMkLst>
        </pc:spChg>
        <pc:spChg chg="add del mod">
          <ac:chgData name="#ANG YONG XIN#" userId="S::angy0074@e.ntu.edu.sg::e96faf4d-f139-414a-9b29-32b6af64c9fe" providerId="AD" clId="Web-{D131BFE7-A553-4961-4372-6FC93EC2D223}" dt="2020-03-30T02:31:54.091" v="151"/>
          <ac:spMkLst>
            <pc:docMk/>
            <pc:sldMk cId="576957489" sldId="283"/>
            <ac:spMk id="60" creationId="{0738232D-5120-434E-9CA4-37D791217C7E}"/>
          </ac:spMkLst>
        </pc:spChg>
        <pc:spChg chg="add del mod">
          <ac:chgData name="#ANG YONG XIN#" userId="S::angy0074@e.ntu.edu.sg::e96faf4d-f139-414a-9b29-32b6af64c9fe" providerId="AD" clId="Web-{D131BFE7-A553-4961-4372-6FC93EC2D223}" dt="2020-03-30T02:40:44.880" v="200"/>
          <ac:spMkLst>
            <pc:docMk/>
            <pc:sldMk cId="576957489" sldId="283"/>
            <ac:spMk id="63" creationId="{B72B3968-B629-4A05-B5A8-AF7B2578BBA7}"/>
          </ac:spMkLst>
        </pc:spChg>
        <pc:spChg chg="add del mod">
          <ac:chgData name="#ANG YONG XIN#" userId="S::angy0074@e.ntu.edu.sg::e96faf4d-f139-414a-9b29-32b6af64c9fe" providerId="AD" clId="Web-{D131BFE7-A553-4961-4372-6FC93EC2D223}" dt="2020-03-30T02:40:30.865" v="192"/>
          <ac:spMkLst>
            <pc:docMk/>
            <pc:sldMk cId="576957489" sldId="283"/>
            <ac:spMk id="64" creationId="{14A4EDAC-CD02-4181-8CB8-5FDD0E89F0A3}"/>
          </ac:spMkLst>
        </pc:spChg>
        <pc:spChg chg="add del">
          <ac:chgData name="#ANG YONG XIN#" userId="S::angy0074@e.ntu.edu.sg::e96faf4d-f139-414a-9b29-32b6af64c9fe" providerId="AD" clId="Web-{D131BFE7-A553-4961-4372-6FC93EC2D223}" dt="2020-03-30T02:32:03.482" v="153"/>
          <ac:spMkLst>
            <pc:docMk/>
            <pc:sldMk cId="576957489" sldId="283"/>
            <ac:spMk id="65" creationId="{BF64D873-98AA-4878-BB72-F8D727C98BE0}"/>
          </ac:spMkLst>
        </pc:spChg>
        <pc:spChg chg="add del">
          <ac:chgData name="#ANG YONG XIN#" userId="S::angy0074@e.ntu.edu.sg::e96faf4d-f139-414a-9b29-32b6af64c9fe" providerId="AD" clId="Web-{D131BFE7-A553-4961-4372-6FC93EC2D223}" dt="2020-03-30T02:40:26.927" v="191"/>
          <ac:spMkLst>
            <pc:docMk/>
            <pc:sldMk cId="576957489" sldId="283"/>
            <ac:spMk id="66" creationId="{4E4490D0-3672-446A-AC12-B4830333BDDD}"/>
          </ac:spMkLst>
        </pc:spChg>
        <pc:spChg chg="add del">
          <ac:chgData name="#ANG YONG XIN#" userId="S::angy0074@e.ntu.edu.sg::e96faf4d-f139-414a-9b29-32b6af64c9fe" providerId="AD" clId="Web-{D131BFE7-A553-4961-4372-6FC93EC2D223}" dt="2020-03-30T02:40:26.927" v="191"/>
          <ac:spMkLst>
            <pc:docMk/>
            <pc:sldMk cId="576957489" sldId="283"/>
            <ac:spMk id="68" creationId="{39CB82C2-DF65-4EC1-8280-F201D50F570B}"/>
          </ac:spMkLst>
        </pc:spChg>
        <pc:spChg chg="add del mod">
          <ac:chgData name="#ANG YONG XIN#" userId="S::angy0074@e.ntu.edu.sg::e96faf4d-f139-414a-9b29-32b6af64c9fe" providerId="AD" clId="Web-{D131BFE7-A553-4961-4372-6FC93EC2D223}" dt="2020-03-30T02:41:43.302" v="230"/>
          <ac:spMkLst>
            <pc:docMk/>
            <pc:sldMk cId="576957489" sldId="283"/>
            <ac:spMk id="69" creationId="{7A64BBF7-4BB2-4701-A618-E534623AEE5A}"/>
          </ac:spMkLst>
        </pc:spChg>
        <pc:spChg chg="add del">
          <ac:chgData name="#ANG YONG XIN#" userId="S::angy0074@e.ntu.edu.sg::e96faf4d-f139-414a-9b29-32b6af64c9fe" providerId="AD" clId="Web-{D131BFE7-A553-4961-4372-6FC93EC2D223}" dt="2020-03-30T02:40:26.927" v="191"/>
          <ac:spMkLst>
            <pc:docMk/>
            <pc:sldMk cId="576957489" sldId="283"/>
            <ac:spMk id="72" creationId="{C4AAA502-5435-489E-9538-3A40E6C71461}"/>
          </ac:spMkLst>
        </pc:spChg>
        <pc:spChg chg="add del">
          <ac:chgData name="#ANG YONG XIN#" userId="S::angy0074@e.ntu.edu.sg::e96faf4d-f139-414a-9b29-32b6af64c9fe" providerId="AD" clId="Web-{D131BFE7-A553-4961-4372-6FC93EC2D223}" dt="2020-03-30T02:40:26.927" v="191"/>
          <ac:spMkLst>
            <pc:docMk/>
            <pc:sldMk cId="576957489" sldId="283"/>
            <ac:spMk id="76" creationId="{DE42378B-2E28-4810-8421-7A473A40E376}"/>
          </ac:spMkLst>
        </pc:spChg>
        <pc:spChg chg="add del">
          <ac:chgData name="#ANG YONG XIN#" userId="S::angy0074@e.ntu.edu.sg::e96faf4d-f139-414a-9b29-32b6af64c9fe" providerId="AD" clId="Web-{D131BFE7-A553-4961-4372-6FC93EC2D223}" dt="2020-03-30T02:40:26.927" v="191"/>
          <ac:spMkLst>
            <pc:docMk/>
            <pc:sldMk cId="576957489" sldId="283"/>
            <ac:spMk id="78" creationId="{0D91DD17-237F-4811-BC0E-128EB1BD7CFE}"/>
          </ac:spMkLst>
        </pc:spChg>
        <pc:spChg chg="add del mod">
          <ac:chgData name="#ANG YONG XIN#" userId="S::angy0074@e.ntu.edu.sg::e96faf4d-f139-414a-9b29-32b6af64c9fe" providerId="AD" clId="Web-{D131BFE7-A553-4961-4372-6FC93EC2D223}" dt="2020-03-30T02:41:29.208" v="226"/>
          <ac:spMkLst>
            <pc:docMk/>
            <pc:sldMk cId="576957489" sldId="283"/>
            <ac:spMk id="80" creationId="{2C7E89A9-17E0-45DB-9D05-EB59C860EE6B}"/>
          </ac:spMkLst>
        </pc:spChg>
        <pc:spChg chg="add del">
          <ac:chgData name="#ANG YONG XIN#" userId="S::angy0074@e.ntu.edu.sg::e96faf4d-f139-414a-9b29-32b6af64c9fe" providerId="AD" clId="Web-{D131BFE7-A553-4961-4372-6FC93EC2D223}" dt="2020-03-30T02:40:26.912" v="190"/>
          <ac:spMkLst>
            <pc:docMk/>
            <pc:sldMk cId="576957489" sldId="283"/>
            <ac:spMk id="82" creationId="{5F667BA9-7A2B-4F89-9A56-1E667A4D305A}"/>
          </ac:spMkLst>
        </pc:spChg>
        <pc:spChg chg="add del">
          <ac:chgData name="#ANG YONG XIN#" userId="S::angy0074@e.ntu.edu.sg::e96faf4d-f139-414a-9b29-32b6af64c9fe" providerId="AD" clId="Web-{D131BFE7-A553-4961-4372-6FC93EC2D223}" dt="2020-03-30T02:40:39.943" v="195"/>
          <ac:spMkLst>
            <pc:docMk/>
            <pc:sldMk cId="576957489" sldId="283"/>
            <ac:spMk id="83" creationId="{4E4490D0-3672-446A-AC12-B4830333BDDD}"/>
          </ac:spMkLst>
        </pc:spChg>
        <pc:spChg chg="add del">
          <ac:chgData name="#ANG YONG XIN#" userId="S::angy0074@e.ntu.edu.sg::e96faf4d-f139-414a-9b29-32b6af64c9fe" providerId="AD" clId="Web-{D131BFE7-A553-4961-4372-6FC93EC2D223}" dt="2020-03-30T02:40:39.943" v="195"/>
          <ac:spMkLst>
            <pc:docMk/>
            <pc:sldMk cId="576957489" sldId="283"/>
            <ac:spMk id="84" creationId="{39CB82C2-DF65-4EC1-8280-F201D50F570B}"/>
          </ac:spMkLst>
        </pc:spChg>
        <pc:spChg chg="add del">
          <ac:chgData name="#ANG YONG XIN#" userId="S::angy0074@e.ntu.edu.sg::e96faf4d-f139-414a-9b29-32b6af64c9fe" providerId="AD" clId="Web-{D131BFE7-A553-4961-4372-6FC93EC2D223}" dt="2020-03-30T02:40:26.912" v="190"/>
          <ac:spMkLst>
            <pc:docMk/>
            <pc:sldMk cId="576957489" sldId="283"/>
            <ac:spMk id="85" creationId="{52ABB703-2B0E-4C3B-B4A2-F3973548E561}"/>
          </ac:spMkLst>
        </pc:spChg>
        <pc:spChg chg="add del">
          <ac:chgData name="#ANG YONG XIN#" userId="S::angy0074@e.ntu.edu.sg::e96faf4d-f139-414a-9b29-32b6af64c9fe" providerId="AD" clId="Web-{D131BFE7-A553-4961-4372-6FC93EC2D223}" dt="2020-03-30T02:40:39.943" v="195"/>
          <ac:spMkLst>
            <pc:docMk/>
            <pc:sldMk cId="576957489" sldId="283"/>
            <ac:spMk id="88" creationId="{9971ECC5-51D9-4E70-89C1-3DCF3A3725B1}"/>
          </ac:spMkLst>
        </pc:spChg>
        <pc:spChg chg="add del">
          <ac:chgData name="#ANG YONG XIN#" userId="S::angy0074@e.ntu.edu.sg::e96faf4d-f139-414a-9b29-32b6af64c9fe" providerId="AD" clId="Web-{D131BFE7-A553-4961-4372-6FC93EC2D223}" dt="2020-03-30T02:40:26.912" v="190"/>
          <ac:spMkLst>
            <pc:docMk/>
            <pc:sldMk cId="576957489" sldId="283"/>
            <ac:spMk id="89" creationId="{E95DA498-D9A2-4DA9-B9DA-B3776E08CF7E}"/>
          </ac:spMkLst>
        </pc:spChg>
        <pc:spChg chg="add del">
          <ac:chgData name="#ANG YONG XIN#" userId="S::angy0074@e.ntu.edu.sg::e96faf4d-f139-414a-9b29-32b6af64c9fe" providerId="AD" clId="Web-{D131BFE7-A553-4961-4372-6FC93EC2D223}" dt="2020-03-30T02:40:42.349" v="197"/>
          <ac:spMkLst>
            <pc:docMk/>
            <pc:sldMk cId="576957489" sldId="283"/>
            <ac:spMk id="90" creationId="{4E4490D0-3672-446A-AC12-B4830333BDDD}"/>
          </ac:spMkLst>
        </pc:spChg>
        <pc:spChg chg="add del">
          <ac:chgData name="#ANG YONG XIN#" userId="S::angy0074@e.ntu.edu.sg::e96faf4d-f139-414a-9b29-32b6af64c9fe" providerId="AD" clId="Web-{D131BFE7-A553-4961-4372-6FC93EC2D223}" dt="2020-03-30T02:40:26.912" v="190"/>
          <ac:spMkLst>
            <pc:docMk/>
            <pc:sldMk cId="576957489" sldId="283"/>
            <ac:spMk id="91" creationId="{82A73093-4B9D-420D-B17E-52293703A1D4}"/>
          </ac:spMkLst>
        </pc:spChg>
        <pc:spChg chg="add del">
          <ac:chgData name="#ANG YONG XIN#" userId="S::angy0074@e.ntu.edu.sg::e96faf4d-f139-414a-9b29-32b6af64c9fe" providerId="AD" clId="Web-{D131BFE7-A553-4961-4372-6FC93EC2D223}" dt="2020-03-30T02:40:42.349" v="197"/>
          <ac:spMkLst>
            <pc:docMk/>
            <pc:sldMk cId="576957489" sldId="283"/>
            <ac:spMk id="92" creationId="{39CB82C2-DF65-4EC1-8280-F201D50F570B}"/>
          </ac:spMkLst>
        </pc:spChg>
        <pc:spChg chg="add del">
          <ac:chgData name="#ANG YONG XIN#" userId="S::angy0074@e.ntu.edu.sg::e96faf4d-f139-414a-9b29-32b6af64c9fe" providerId="AD" clId="Web-{D131BFE7-A553-4961-4372-6FC93EC2D223}" dt="2020-03-30T02:40:39.943" v="195"/>
          <ac:spMkLst>
            <pc:docMk/>
            <pc:sldMk cId="576957489" sldId="283"/>
            <ac:spMk id="95" creationId="{7E11F890-74C3-40C9-9A8B-A80E38704358}"/>
          </ac:spMkLst>
        </pc:spChg>
        <pc:spChg chg="add del">
          <ac:chgData name="#ANG YONG XIN#" userId="S::angy0074@e.ntu.edu.sg::e96faf4d-f139-414a-9b29-32b6af64c9fe" providerId="AD" clId="Web-{D131BFE7-A553-4961-4372-6FC93EC2D223}" dt="2020-03-30T02:40:42.349" v="197"/>
          <ac:spMkLst>
            <pc:docMk/>
            <pc:sldMk cId="576957489" sldId="283"/>
            <ac:spMk id="96" creationId="{FA4CD5CB-D209-4D70-8CA4-629731C59219}"/>
          </ac:spMkLst>
        </pc:spChg>
        <pc:spChg chg="add del">
          <ac:chgData name="#ANG YONG XIN#" userId="S::angy0074@e.ntu.edu.sg::e96faf4d-f139-414a-9b29-32b6af64c9fe" providerId="AD" clId="Web-{D131BFE7-A553-4961-4372-6FC93EC2D223}" dt="2020-03-30T02:40:39.943" v="195"/>
          <ac:spMkLst>
            <pc:docMk/>
            <pc:sldMk cId="576957489" sldId="283"/>
            <ac:spMk id="97" creationId="{27874070-078A-470B-9C8C-BD1BCB55A005}"/>
          </ac:spMkLst>
        </pc:spChg>
        <pc:spChg chg="add del">
          <ac:chgData name="#ANG YONG XIN#" userId="S::angy0074@e.ntu.edu.sg::e96faf4d-f139-414a-9b29-32b6af64c9fe" providerId="AD" clId="Web-{D131BFE7-A553-4961-4372-6FC93EC2D223}" dt="2020-03-30T02:40:42.349" v="197"/>
          <ac:spMkLst>
            <pc:docMk/>
            <pc:sldMk cId="576957489" sldId="283"/>
            <ac:spMk id="99" creationId="{B4C27B90-DF2B-4D00-BA07-18ED774CD2F1}"/>
          </ac:spMkLst>
        </pc:spChg>
        <pc:spChg chg="add del">
          <ac:chgData name="#ANG YONG XIN#" userId="S::angy0074@e.ntu.edu.sg::e96faf4d-f139-414a-9b29-32b6af64c9fe" providerId="AD" clId="Web-{D131BFE7-A553-4961-4372-6FC93EC2D223}" dt="2020-03-30T02:40:42.349" v="197"/>
          <ac:spMkLst>
            <pc:docMk/>
            <pc:sldMk cId="576957489" sldId="283"/>
            <ac:spMk id="100" creationId="{593ACC25-C262-417A-8AA9-0641C772BDB6}"/>
          </ac:spMkLst>
        </pc:spChg>
        <pc:spChg chg="add del">
          <ac:chgData name="#ANG YONG XIN#" userId="S::angy0074@e.ntu.edu.sg::e96faf4d-f139-414a-9b29-32b6af64c9fe" providerId="AD" clId="Web-{D131BFE7-A553-4961-4372-6FC93EC2D223}" dt="2020-03-30T02:40:44.865" v="199"/>
          <ac:spMkLst>
            <pc:docMk/>
            <pc:sldMk cId="576957489" sldId="283"/>
            <ac:spMk id="101" creationId="{4E4490D0-3672-446A-AC12-B4830333BDDD}"/>
          </ac:spMkLst>
        </pc:spChg>
        <pc:spChg chg="add del">
          <ac:chgData name="#ANG YONG XIN#" userId="S::angy0074@e.ntu.edu.sg::e96faf4d-f139-414a-9b29-32b6af64c9fe" providerId="AD" clId="Web-{D131BFE7-A553-4961-4372-6FC93EC2D223}" dt="2020-03-30T02:40:44.865" v="199"/>
          <ac:spMkLst>
            <pc:docMk/>
            <pc:sldMk cId="576957489" sldId="283"/>
            <ac:spMk id="102" creationId="{39CB82C2-DF65-4EC1-8280-F201D50F570B}"/>
          </ac:spMkLst>
        </pc:spChg>
        <pc:spChg chg="add del">
          <ac:chgData name="#ANG YONG XIN#" userId="S::angy0074@e.ntu.edu.sg::e96faf4d-f139-414a-9b29-32b6af64c9fe" providerId="AD" clId="Web-{D131BFE7-A553-4961-4372-6FC93EC2D223}" dt="2020-03-30T02:40:44.865" v="199"/>
          <ac:spMkLst>
            <pc:docMk/>
            <pc:sldMk cId="576957489" sldId="283"/>
            <ac:spMk id="104" creationId="{8D0DE514-8876-4D18-A995-61A5C1F813F1}"/>
          </ac:spMkLst>
        </pc:spChg>
        <pc:spChg chg="add del">
          <ac:chgData name="#ANG YONG XIN#" userId="S::angy0074@e.ntu.edu.sg::e96faf4d-f139-414a-9b29-32b6af64c9fe" providerId="AD" clId="Web-{D131BFE7-A553-4961-4372-6FC93EC2D223}" dt="2020-03-30T02:40:44.865" v="199"/>
          <ac:spMkLst>
            <pc:docMk/>
            <pc:sldMk cId="576957489" sldId="283"/>
            <ac:spMk id="105" creationId="{09DA791C-FFCF-422E-8775-BDA6C0E5ECF0}"/>
          </ac:spMkLst>
        </pc:spChg>
        <pc:spChg chg="add del">
          <ac:chgData name="#ANG YONG XIN#" userId="S::angy0074@e.ntu.edu.sg::e96faf4d-f139-414a-9b29-32b6af64c9fe" providerId="AD" clId="Web-{D131BFE7-A553-4961-4372-6FC93EC2D223}" dt="2020-03-30T02:40:44.865" v="199"/>
          <ac:spMkLst>
            <pc:docMk/>
            <pc:sldMk cId="576957489" sldId="283"/>
            <ac:spMk id="106" creationId="{0DCF8855-3530-4F46-A4CB-3B6686EEE4BD}"/>
          </ac:spMkLst>
        </pc:spChg>
        <pc:spChg chg="add del">
          <ac:chgData name="#ANG YONG XIN#" userId="S::angy0074@e.ntu.edu.sg::e96faf4d-f139-414a-9b29-32b6af64c9fe" providerId="AD" clId="Web-{D131BFE7-A553-4961-4372-6FC93EC2D223}" dt="2020-03-30T02:41:39.646" v="229"/>
          <ac:spMkLst>
            <pc:docMk/>
            <pc:sldMk cId="576957489" sldId="283"/>
            <ac:spMk id="107" creationId="{4E4490D0-3672-446A-AC12-B4830333BDDD}"/>
          </ac:spMkLst>
        </pc:spChg>
        <pc:spChg chg="add del">
          <ac:chgData name="#ANG YONG XIN#" userId="S::angy0074@e.ntu.edu.sg::e96faf4d-f139-414a-9b29-32b6af64c9fe" providerId="AD" clId="Web-{D131BFE7-A553-4961-4372-6FC93EC2D223}" dt="2020-03-30T02:41:39.646" v="229"/>
          <ac:spMkLst>
            <pc:docMk/>
            <pc:sldMk cId="576957489" sldId="283"/>
            <ac:spMk id="108" creationId="{39CB82C2-DF65-4EC1-8280-F201D50F570B}"/>
          </ac:spMkLst>
        </pc:spChg>
        <pc:spChg chg="add del">
          <ac:chgData name="#ANG YONG XIN#" userId="S::angy0074@e.ntu.edu.sg::e96faf4d-f139-414a-9b29-32b6af64c9fe" providerId="AD" clId="Web-{D131BFE7-A553-4961-4372-6FC93EC2D223}" dt="2020-03-30T02:41:39.646" v="229"/>
          <ac:spMkLst>
            <pc:docMk/>
            <pc:sldMk cId="576957489" sldId="283"/>
            <ac:spMk id="110" creationId="{C4AAA502-5435-489E-9538-3A40E6C71461}"/>
          </ac:spMkLst>
        </pc:spChg>
        <pc:spChg chg="add del">
          <ac:chgData name="#ANG YONG XIN#" userId="S::angy0074@e.ntu.edu.sg::e96faf4d-f139-414a-9b29-32b6af64c9fe" providerId="AD" clId="Web-{D131BFE7-A553-4961-4372-6FC93EC2D223}" dt="2020-03-30T02:41:39.646" v="229"/>
          <ac:spMkLst>
            <pc:docMk/>
            <pc:sldMk cId="576957489" sldId="283"/>
            <ac:spMk id="112" creationId="{DE42378B-2E28-4810-8421-7A473A40E376}"/>
          </ac:spMkLst>
        </pc:spChg>
        <pc:spChg chg="add del">
          <ac:chgData name="#ANG YONG XIN#" userId="S::angy0074@e.ntu.edu.sg::e96faf4d-f139-414a-9b29-32b6af64c9fe" providerId="AD" clId="Web-{D131BFE7-A553-4961-4372-6FC93EC2D223}" dt="2020-03-30T02:41:39.646" v="229"/>
          <ac:spMkLst>
            <pc:docMk/>
            <pc:sldMk cId="576957489" sldId="283"/>
            <ac:spMk id="113" creationId="{0D91DD17-237F-4811-BC0E-128EB1BD7CFE}"/>
          </ac:spMkLst>
        </pc:spChg>
        <pc:spChg chg="add del">
          <ac:chgData name="#ANG YONG XIN#" userId="S::angy0074@e.ntu.edu.sg::e96faf4d-f139-414a-9b29-32b6af64c9fe" providerId="AD" clId="Web-{D131BFE7-A553-4961-4372-6FC93EC2D223}" dt="2020-03-30T02:41:45.849" v="231"/>
          <ac:spMkLst>
            <pc:docMk/>
            <pc:sldMk cId="576957489" sldId="283"/>
            <ac:spMk id="115" creationId="{3DE3B93A-6105-4E0D-ABE7-1711117A80FC}"/>
          </ac:spMkLst>
        </pc:spChg>
        <pc:spChg chg="add del">
          <ac:chgData name="#ANG YONG XIN#" userId="S::angy0074@e.ntu.edu.sg::e96faf4d-f139-414a-9b29-32b6af64c9fe" providerId="AD" clId="Web-{D131BFE7-A553-4961-4372-6FC93EC2D223}" dt="2020-03-30T02:41:45.849" v="231"/>
          <ac:spMkLst>
            <pc:docMk/>
            <pc:sldMk cId="576957489" sldId="283"/>
            <ac:spMk id="116" creationId="{1924D57B-FEC9-4779-B514-732685B876E8}"/>
          </ac:spMkLst>
        </pc:spChg>
        <pc:spChg chg="add del">
          <ac:chgData name="#ANG YONG XIN#" userId="S::angy0074@e.ntu.edu.sg::e96faf4d-f139-414a-9b29-32b6af64c9fe" providerId="AD" clId="Web-{D131BFE7-A553-4961-4372-6FC93EC2D223}" dt="2020-03-30T02:41:45.849" v="231"/>
          <ac:spMkLst>
            <pc:docMk/>
            <pc:sldMk cId="576957489" sldId="283"/>
            <ac:spMk id="117" creationId="{55EFD2BD-6E0E-4450-A3FF-5D1EA322A38B}"/>
          </ac:spMkLst>
        </pc:spChg>
        <pc:spChg chg="add del">
          <ac:chgData name="#ANG YONG XIN#" userId="S::angy0074@e.ntu.edu.sg::e96faf4d-f139-414a-9b29-32b6af64c9fe" providerId="AD" clId="Web-{D131BFE7-A553-4961-4372-6FC93EC2D223}" dt="2020-03-30T02:41:39.630" v="228"/>
          <ac:spMkLst>
            <pc:docMk/>
            <pc:sldMk cId="576957489" sldId="283"/>
            <ac:spMk id="118" creationId="{284B70D5-875B-433D-BDBD-1522A85D6C1D}"/>
          </ac:spMkLst>
        </pc:spChg>
        <pc:spChg chg="add">
          <ac:chgData name="#ANG YONG XIN#" userId="S::angy0074@e.ntu.edu.sg::e96faf4d-f139-414a-9b29-32b6af64c9fe" providerId="AD" clId="Web-{D131BFE7-A553-4961-4372-6FC93EC2D223}" dt="2020-03-30T02:41:45.849" v="231"/>
          <ac:spMkLst>
            <pc:docMk/>
            <pc:sldMk cId="576957489" sldId="283"/>
            <ac:spMk id="119" creationId="{4E4490D0-3672-446A-AC12-B4830333BDDD}"/>
          </ac:spMkLst>
        </pc:spChg>
        <pc:spChg chg="add">
          <ac:chgData name="#ANG YONG XIN#" userId="S::angy0074@e.ntu.edu.sg::e96faf4d-f139-414a-9b29-32b6af64c9fe" providerId="AD" clId="Web-{D131BFE7-A553-4961-4372-6FC93EC2D223}" dt="2020-03-30T02:41:45.849" v="231"/>
          <ac:spMkLst>
            <pc:docMk/>
            <pc:sldMk cId="576957489" sldId="283"/>
            <ac:spMk id="121" creationId="{39CB82C2-DF65-4EC1-8280-F201D50F570B}"/>
          </ac:spMkLst>
        </pc:spChg>
        <pc:spChg chg="add del">
          <ac:chgData name="#ANG YONG XIN#" userId="S::angy0074@e.ntu.edu.sg::e96faf4d-f139-414a-9b29-32b6af64c9fe" providerId="AD" clId="Web-{D131BFE7-A553-4961-4372-6FC93EC2D223}" dt="2020-03-30T02:41:39.630" v="228"/>
          <ac:spMkLst>
            <pc:docMk/>
            <pc:sldMk cId="576957489" sldId="283"/>
            <ac:spMk id="122" creationId="{1E299956-A9E7-4FC1-A0B1-D590CA9730E8}"/>
          </ac:spMkLst>
        </pc:spChg>
        <pc:spChg chg="add del">
          <ac:chgData name="#ANG YONG XIN#" userId="S::angy0074@e.ntu.edu.sg::e96faf4d-f139-414a-9b29-32b6af64c9fe" providerId="AD" clId="Web-{D131BFE7-A553-4961-4372-6FC93EC2D223}" dt="2020-03-30T02:41:39.630" v="228"/>
          <ac:spMkLst>
            <pc:docMk/>
            <pc:sldMk cId="576957489" sldId="283"/>
            <ac:spMk id="124" creationId="{17FC539C-B783-4B03-9F9E-D13430F3F64F}"/>
          </ac:spMkLst>
        </pc:spChg>
        <pc:spChg chg="add">
          <ac:chgData name="#ANG YONG XIN#" userId="S::angy0074@e.ntu.edu.sg::e96faf4d-f139-414a-9b29-32b6af64c9fe" providerId="AD" clId="Web-{D131BFE7-A553-4961-4372-6FC93EC2D223}" dt="2020-03-30T02:41:45.849" v="231"/>
          <ac:spMkLst>
            <pc:docMk/>
            <pc:sldMk cId="576957489" sldId="283"/>
            <ac:spMk id="128" creationId="{C4AAA502-5435-489E-9538-3A40E6C71461}"/>
          </ac:spMkLst>
        </pc:spChg>
        <pc:spChg chg="add">
          <ac:chgData name="#ANG YONG XIN#" userId="S::angy0074@e.ntu.edu.sg::e96faf4d-f139-414a-9b29-32b6af64c9fe" providerId="AD" clId="Web-{D131BFE7-A553-4961-4372-6FC93EC2D223}" dt="2020-03-30T02:41:45.849" v="231"/>
          <ac:spMkLst>
            <pc:docMk/>
            <pc:sldMk cId="576957489" sldId="283"/>
            <ac:spMk id="132" creationId="{DE42378B-2E28-4810-8421-7A473A40E376}"/>
          </ac:spMkLst>
        </pc:spChg>
        <pc:spChg chg="add">
          <ac:chgData name="#ANG YONG XIN#" userId="S::angy0074@e.ntu.edu.sg::e96faf4d-f139-414a-9b29-32b6af64c9fe" providerId="AD" clId="Web-{D131BFE7-A553-4961-4372-6FC93EC2D223}" dt="2020-03-30T02:41:45.849" v="231"/>
          <ac:spMkLst>
            <pc:docMk/>
            <pc:sldMk cId="576957489" sldId="283"/>
            <ac:spMk id="134" creationId="{0D91DD17-237F-4811-BC0E-128EB1BD7CFE}"/>
          </ac:spMkLst>
        </pc:spChg>
        <pc:picChg chg="add del mod ord">
          <ac:chgData name="#ANG YONG XIN#" userId="S::angy0074@e.ntu.edu.sg::e96faf4d-f139-414a-9b29-32b6af64c9fe" providerId="AD" clId="Web-{D131BFE7-A553-4961-4372-6FC93EC2D223}" dt="2020-03-30T02:31:13.826" v="142"/>
          <ac:picMkLst>
            <pc:docMk/>
            <pc:sldMk cId="576957489" sldId="283"/>
            <ac:picMk id="4" creationId="{2BD5901B-819B-4816-A9D4-E3D4523F803B}"/>
          </ac:picMkLst>
        </pc:picChg>
        <pc:picChg chg="add del mod">
          <ac:chgData name="#ANG YONG XIN#" userId="S::angy0074@e.ntu.edu.sg::e96faf4d-f139-414a-9b29-32b6af64c9fe" providerId="AD" clId="Web-{D131BFE7-A553-4961-4372-6FC93EC2D223}" dt="2020-03-30T02:31:52.779" v="150"/>
          <ac:picMkLst>
            <pc:docMk/>
            <pc:sldMk cId="576957489" sldId="283"/>
            <ac:picMk id="27" creationId="{711CEA34-AEAB-4DE2-AD38-141177C8F2B2}"/>
          </ac:picMkLst>
        </pc:picChg>
        <pc:picChg chg="add mod ord">
          <ac:chgData name="#ANG YONG XIN#" userId="S::angy0074@e.ntu.edu.sg::e96faf4d-f139-414a-9b29-32b6af64c9fe" providerId="AD" clId="Web-{D131BFE7-A553-4961-4372-6FC93EC2D223}" dt="2020-03-30T02:41:45.849" v="231"/>
          <ac:picMkLst>
            <pc:docMk/>
            <pc:sldMk cId="576957489" sldId="283"/>
            <ac:picMk id="61" creationId="{410D1E9A-0862-4960-8F14-1803B130C951}"/>
          </ac:picMkLst>
        </pc:picChg>
        <pc:cxnChg chg="add del">
          <ac:chgData name="#ANG YONG XIN#" userId="S::angy0074@e.ntu.edu.sg::e96faf4d-f139-414a-9b29-32b6af64c9fe" providerId="AD" clId="Web-{D131BFE7-A553-4961-4372-6FC93EC2D223}" dt="2020-03-30T02:28:20.905" v="139"/>
          <ac:cxnSpMkLst>
            <pc:docMk/>
            <pc:sldMk cId="576957489" sldId="283"/>
            <ac:cxnSpMk id="8" creationId="{7E1D4427-852B-4B37-8E76-0E9F1810BA2A}"/>
          </ac:cxnSpMkLst>
        </pc:cxnChg>
        <pc:cxnChg chg="add del">
          <ac:chgData name="#ANG YONG XIN#" userId="S::angy0074@e.ntu.edu.sg::e96faf4d-f139-414a-9b29-32b6af64c9fe" providerId="AD" clId="Web-{D131BFE7-A553-4961-4372-6FC93EC2D223}" dt="2020-03-30T02:28:20.905" v="139"/>
          <ac:cxnSpMkLst>
            <pc:docMk/>
            <pc:sldMk cId="576957489" sldId="283"/>
            <ac:cxnSpMk id="12" creationId="{5C6A2BAE-B461-4B55-8E1F-0722ABDD1393}"/>
          </ac:cxnSpMkLst>
        </pc:cxnChg>
        <pc:cxnChg chg="add del">
          <ac:chgData name="#ANG YONG XIN#" userId="S::angy0074@e.ntu.edu.sg::e96faf4d-f139-414a-9b29-32b6af64c9fe" providerId="AD" clId="Web-{D131BFE7-A553-4961-4372-6FC93EC2D223}" dt="2020-03-30T02:28:16.483" v="137"/>
          <ac:cxnSpMkLst>
            <pc:docMk/>
            <pc:sldMk cId="576957489" sldId="283"/>
            <ac:cxnSpMk id="13" creationId="{7E1D4427-852B-4B37-8E76-0E9F1810BA2A}"/>
          </ac:cxnSpMkLst>
        </pc:cxnChg>
        <pc:cxnChg chg="add del">
          <ac:chgData name="#ANG YONG XIN#" userId="S::angy0074@e.ntu.edu.sg::e96faf4d-f139-414a-9b29-32b6af64c9fe" providerId="AD" clId="Web-{D131BFE7-A553-4961-4372-6FC93EC2D223}" dt="2020-03-30T02:28:16.483" v="137"/>
          <ac:cxnSpMkLst>
            <pc:docMk/>
            <pc:sldMk cId="576957489" sldId="283"/>
            <ac:cxnSpMk id="17" creationId="{C9AC0290-4702-4519-B0F4-C2A46880997B}"/>
          </ac:cxnSpMkLst>
        </pc:cxnChg>
        <pc:cxnChg chg="add del">
          <ac:chgData name="#ANG YONG XIN#" userId="S::angy0074@e.ntu.edu.sg::e96faf4d-f139-414a-9b29-32b6af64c9fe" providerId="AD" clId="Web-{D131BFE7-A553-4961-4372-6FC93EC2D223}" dt="2020-03-30T02:31:26.888" v="149"/>
          <ac:cxnSpMkLst>
            <pc:docMk/>
            <pc:sldMk cId="576957489" sldId="283"/>
            <ac:cxnSpMk id="22" creationId="{7E1D4427-852B-4B37-8E76-0E9F1810BA2A}"/>
          </ac:cxnSpMkLst>
        </pc:cxnChg>
        <pc:cxnChg chg="add del">
          <ac:chgData name="#ANG YONG XIN#" userId="S::angy0074@e.ntu.edu.sg::e96faf4d-f139-414a-9b29-32b6af64c9fe" providerId="AD" clId="Web-{D131BFE7-A553-4961-4372-6FC93EC2D223}" dt="2020-03-30T02:31:26.888" v="149"/>
          <ac:cxnSpMkLst>
            <pc:docMk/>
            <pc:sldMk cId="576957489" sldId="283"/>
            <ac:cxnSpMk id="24" creationId="{C9AC0290-4702-4519-B0F4-C2A46880997B}"/>
          </ac:cxnSpMkLst>
        </pc:cxnChg>
        <pc:cxnChg chg="add del">
          <ac:chgData name="#ANG YONG XIN#" userId="S::angy0074@e.ntu.edu.sg::e96faf4d-f139-414a-9b29-32b6af64c9fe" providerId="AD" clId="Web-{D131BFE7-A553-4961-4372-6FC93EC2D223}" dt="2020-03-30T02:31:23.404" v="146"/>
          <ac:cxnSpMkLst>
            <pc:docMk/>
            <pc:sldMk cId="576957489" sldId="283"/>
            <ac:cxnSpMk id="34" creationId="{7E1D4427-852B-4B37-8E76-0E9F1810BA2A}"/>
          </ac:cxnSpMkLst>
        </pc:cxnChg>
        <pc:cxnChg chg="add del">
          <ac:chgData name="#ANG YONG XIN#" userId="S::angy0074@e.ntu.edu.sg::e96faf4d-f139-414a-9b29-32b6af64c9fe" providerId="AD" clId="Web-{D131BFE7-A553-4961-4372-6FC93EC2D223}" dt="2020-03-30T02:31:23.404" v="146"/>
          <ac:cxnSpMkLst>
            <pc:docMk/>
            <pc:sldMk cId="576957489" sldId="283"/>
            <ac:cxnSpMk id="38" creationId="{C9AC0290-4702-4519-B0F4-C2A46880997B}"/>
          </ac:cxnSpMkLst>
        </pc:cxnChg>
        <pc:cxnChg chg="add del">
          <ac:chgData name="#ANG YONG XIN#" userId="S::angy0074@e.ntu.edu.sg::e96faf4d-f139-414a-9b29-32b6af64c9fe" providerId="AD" clId="Web-{D131BFE7-A553-4961-4372-6FC93EC2D223}" dt="2020-03-30T02:31:20.873" v="144"/>
          <ac:cxnSpMkLst>
            <pc:docMk/>
            <pc:sldMk cId="576957489" sldId="283"/>
            <ac:cxnSpMk id="39" creationId="{F5486A9D-1265-4B57-91E6-68E666B978BC}"/>
          </ac:cxnSpMkLst>
        </pc:cxnChg>
        <pc:cxnChg chg="add del">
          <ac:chgData name="#ANG YONG XIN#" userId="S::angy0074@e.ntu.edu.sg::e96faf4d-f139-414a-9b29-32b6af64c9fe" providerId="AD" clId="Web-{D131BFE7-A553-4961-4372-6FC93EC2D223}" dt="2020-03-30T02:31:20.873" v="144"/>
          <ac:cxnSpMkLst>
            <pc:docMk/>
            <pc:sldMk cId="576957489" sldId="283"/>
            <ac:cxnSpMk id="43" creationId="{73D8893D-DEBE-4F67-901F-166F75E9C6E7}"/>
          </ac:cxnSpMkLst>
        </pc:cxnChg>
        <pc:cxnChg chg="add del">
          <ac:chgData name="#ANG YONG XIN#" userId="S::angy0074@e.ntu.edu.sg::e96faf4d-f139-414a-9b29-32b6af64c9fe" providerId="AD" clId="Web-{D131BFE7-A553-4961-4372-6FC93EC2D223}" dt="2020-03-30T02:31:26.857" v="148"/>
          <ac:cxnSpMkLst>
            <pc:docMk/>
            <pc:sldMk cId="576957489" sldId="283"/>
            <ac:cxnSpMk id="48" creationId="{F5486A9D-1265-4B57-91E6-68E666B978BC}"/>
          </ac:cxnSpMkLst>
        </pc:cxnChg>
        <pc:cxnChg chg="add del">
          <ac:chgData name="#ANG YONG XIN#" userId="S::angy0074@e.ntu.edu.sg::e96faf4d-f139-414a-9b29-32b6af64c9fe" providerId="AD" clId="Web-{D131BFE7-A553-4961-4372-6FC93EC2D223}" dt="2020-03-30T02:31:26.857" v="148"/>
          <ac:cxnSpMkLst>
            <pc:docMk/>
            <pc:sldMk cId="576957489" sldId="283"/>
            <ac:cxnSpMk id="50" creationId="{73D8893D-DEBE-4F67-901F-166F75E9C6E7}"/>
          </ac:cxnSpMkLst>
        </pc:cxnChg>
        <pc:cxnChg chg="add del">
          <ac:chgData name="#ANG YONG XIN#" userId="S::angy0074@e.ntu.edu.sg::e96faf4d-f139-414a-9b29-32b6af64c9fe" providerId="AD" clId="Web-{D131BFE7-A553-4961-4372-6FC93EC2D223}" dt="2020-03-30T02:32:03.497" v="154"/>
          <ac:cxnSpMkLst>
            <pc:docMk/>
            <pc:sldMk cId="576957489" sldId="283"/>
            <ac:cxnSpMk id="55" creationId="{7E1D4427-852B-4B37-8E76-0E9F1810BA2A}"/>
          </ac:cxnSpMkLst>
        </pc:cxnChg>
        <pc:cxnChg chg="add del">
          <ac:chgData name="#ANG YONG XIN#" userId="S::angy0074@e.ntu.edu.sg::e96faf4d-f139-414a-9b29-32b6af64c9fe" providerId="AD" clId="Web-{D131BFE7-A553-4961-4372-6FC93EC2D223}" dt="2020-03-30T02:32:03.497" v="154"/>
          <ac:cxnSpMkLst>
            <pc:docMk/>
            <pc:sldMk cId="576957489" sldId="283"/>
            <ac:cxnSpMk id="57" creationId="{C9AC0290-4702-4519-B0F4-C2A46880997B}"/>
          </ac:cxnSpMkLst>
        </pc:cxnChg>
        <pc:cxnChg chg="add del">
          <ac:chgData name="#ANG YONG XIN#" userId="S::angy0074@e.ntu.edu.sg::e96faf4d-f139-414a-9b29-32b6af64c9fe" providerId="AD" clId="Web-{D131BFE7-A553-4961-4372-6FC93EC2D223}" dt="2020-03-30T02:40:26.927" v="191"/>
          <ac:cxnSpMkLst>
            <pc:docMk/>
            <pc:sldMk cId="576957489" sldId="283"/>
            <ac:cxnSpMk id="70" creationId="{7E1D4427-852B-4B37-8E76-0E9F1810BA2A}"/>
          </ac:cxnSpMkLst>
        </pc:cxnChg>
        <pc:cxnChg chg="add del">
          <ac:chgData name="#ANG YONG XIN#" userId="S::angy0074@e.ntu.edu.sg::e96faf4d-f139-414a-9b29-32b6af64c9fe" providerId="AD" clId="Web-{D131BFE7-A553-4961-4372-6FC93EC2D223}" dt="2020-03-30T02:40:26.927" v="191"/>
          <ac:cxnSpMkLst>
            <pc:docMk/>
            <pc:sldMk cId="576957489" sldId="283"/>
            <ac:cxnSpMk id="74" creationId="{C9AC0290-4702-4519-B0F4-C2A46880997B}"/>
          </ac:cxnSpMkLst>
        </pc:cxnChg>
        <pc:cxnChg chg="add del">
          <ac:chgData name="#ANG YONG XIN#" userId="S::angy0074@e.ntu.edu.sg::e96faf4d-f139-414a-9b29-32b6af64c9fe" providerId="AD" clId="Web-{D131BFE7-A553-4961-4372-6FC93EC2D223}" dt="2020-03-30T02:40:39.943" v="195"/>
          <ac:cxnSpMkLst>
            <pc:docMk/>
            <pc:sldMk cId="576957489" sldId="283"/>
            <ac:cxnSpMk id="86" creationId="{7E1D4427-852B-4B37-8E76-0E9F1810BA2A}"/>
          </ac:cxnSpMkLst>
        </pc:cxnChg>
        <pc:cxnChg chg="add del">
          <ac:chgData name="#ANG YONG XIN#" userId="S::angy0074@e.ntu.edu.sg::e96faf4d-f139-414a-9b29-32b6af64c9fe" providerId="AD" clId="Web-{D131BFE7-A553-4961-4372-6FC93EC2D223}" dt="2020-03-30T02:40:26.912" v="190"/>
          <ac:cxnSpMkLst>
            <pc:docMk/>
            <pc:sldMk cId="576957489" sldId="283"/>
            <ac:cxnSpMk id="87" creationId="{9C21570E-E159-49A6-9891-FA397B7A92D3}"/>
          </ac:cxnSpMkLst>
        </pc:cxnChg>
        <pc:cxnChg chg="add del">
          <ac:chgData name="#ANG YONG XIN#" userId="S::angy0074@e.ntu.edu.sg::e96faf4d-f139-414a-9b29-32b6af64c9fe" providerId="AD" clId="Web-{D131BFE7-A553-4961-4372-6FC93EC2D223}" dt="2020-03-30T02:40:39.943" v="195"/>
          <ac:cxnSpMkLst>
            <pc:docMk/>
            <pc:sldMk cId="576957489" sldId="283"/>
            <ac:cxnSpMk id="93" creationId="{432529AB-8F99-47FB-91B5-93565E543B50}"/>
          </ac:cxnSpMkLst>
        </pc:cxnChg>
        <pc:cxnChg chg="add del">
          <ac:chgData name="#ANG YONG XIN#" userId="S::angy0074@e.ntu.edu.sg::e96faf4d-f139-414a-9b29-32b6af64c9fe" providerId="AD" clId="Web-{D131BFE7-A553-4961-4372-6FC93EC2D223}" dt="2020-03-30T02:40:42.349" v="197"/>
          <ac:cxnSpMkLst>
            <pc:docMk/>
            <pc:sldMk cId="576957489" sldId="283"/>
            <ac:cxnSpMk id="94" creationId="{7E1D4427-852B-4B37-8E76-0E9F1810BA2A}"/>
          </ac:cxnSpMkLst>
        </pc:cxnChg>
        <pc:cxnChg chg="add del">
          <ac:chgData name="#ANG YONG XIN#" userId="S::angy0074@e.ntu.edu.sg::e96faf4d-f139-414a-9b29-32b6af64c9fe" providerId="AD" clId="Web-{D131BFE7-A553-4961-4372-6FC93EC2D223}" dt="2020-03-30T02:40:42.349" v="197"/>
          <ac:cxnSpMkLst>
            <pc:docMk/>
            <pc:sldMk cId="576957489" sldId="283"/>
            <ac:cxnSpMk id="98" creationId="{5C6A2BAE-B461-4B55-8E1F-0722ABDD1393}"/>
          </ac:cxnSpMkLst>
        </pc:cxnChg>
        <pc:cxnChg chg="add del">
          <ac:chgData name="#ANG YONG XIN#" userId="S::angy0074@e.ntu.edu.sg::e96faf4d-f139-414a-9b29-32b6af64c9fe" providerId="AD" clId="Web-{D131BFE7-A553-4961-4372-6FC93EC2D223}" dt="2020-03-30T02:40:44.865" v="199"/>
          <ac:cxnSpMkLst>
            <pc:docMk/>
            <pc:sldMk cId="576957489" sldId="283"/>
            <ac:cxnSpMk id="103" creationId="{7E1D4427-852B-4B37-8E76-0E9F1810BA2A}"/>
          </ac:cxnSpMkLst>
        </pc:cxnChg>
        <pc:cxnChg chg="add del">
          <ac:chgData name="#ANG YONG XIN#" userId="S::angy0074@e.ntu.edu.sg::e96faf4d-f139-414a-9b29-32b6af64c9fe" providerId="AD" clId="Web-{D131BFE7-A553-4961-4372-6FC93EC2D223}" dt="2020-03-30T02:41:39.646" v="229"/>
          <ac:cxnSpMkLst>
            <pc:docMk/>
            <pc:sldMk cId="576957489" sldId="283"/>
            <ac:cxnSpMk id="109" creationId="{7E1D4427-852B-4B37-8E76-0E9F1810BA2A}"/>
          </ac:cxnSpMkLst>
        </pc:cxnChg>
        <pc:cxnChg chg="add del">
          <ac:chgData name="#ANG YONG XIN#" userId="S::angy0074@e.ntu.edu.sg::e96faf4d-f139-414a-9b29-32b6af64c9fe" providerId="AD" clId="Web-{D131BFE7-A553-4961-4372-6FC93EC2D223}" dt="2020-03-30T02:41:39.646" v="229"/>
          <ac:cxnSpMkLst>
            <pc:docMk/>
            <pc:sldMk cId="576957489" sldId="283"/>
            <ac:cxnSpMk id="111" creationId="{C9AC0290-4702-4519-B0F4-C2A46880997B}"/>
          </ac:cxnSpMkLst>
        </pc:cxnChg>
        <pc:cxnChg chg="add del">
          <ac:chgData name="#ANG YONG XIN#" userId="S::angy0074@e.ntu.edu.sg::e96faf4d-f139-414a-9b29-32b6af64c9fe" providerId="AD" clId="Web-{D131BFE7-A553-4961-4372-6FC93EC2D223}" dt="2020-03-30T02:41:39.630" v="228"/>
          <ac:cxnSpMkLst>
            <pc:docMk/>
            <pc:sldMk cId="576957489" sldId="283"/>
            <ac:cxnSpMk id="120" creationId="{C947DF4A-614C-4B4C-8B80-E5B9D8E8CFED}"/>
          </ac:cxnSpMkLst>
        </pc:cxnChg>
        <pc:cxnChg chg="add">
          <ac:chgData name="#ANG YONG XIN#" userId="S::angy0074@e.ntu.edu.sg::e96faf4d-f139-414a-9b29-32b6af64c9fe" providerId="AD" clId="Web-{D131BFE7-A553-4961-4372-6FC93EC2D223}" dt="2020-03-30T02:41:45.849" v="231"/>
          <ac:cxnSpMkLst>
            <pc:docMk/>
            <pc:sldMk cId="576957489" sldId="283"/>
            <ac:cxnSpMk id="126" creationId="{7E1D4427-852B-4B37-8E76-0E9F1810BA2A}"/>
          </ac:cxnSpMkLst>
        </pc:cxnChg>
        <pc:cxnChg chg="add">
          <ac:chgData name="#ANG YONG XIN#" userId="S::angy0074@e.ntu.edu.sg::e96faf4d-f139-414a-9b29-32b6af64c9fe" providerId="AD" clId="Web-{D131BFE7-A553-4961-4372-6FC93EC2D223}" dt="2020-03-30T02:41:45.849" v="231"/>
          <ac:cxnSpMkLst>
            <pc:docMk/>
            <pc:sldMk cId="576957489" sldId="283"/>
            <ac:cxnSpMk id="130" creationId="{C9AC0290-4702-4519-B0F4-C2A46880997B}"/>
          </ac:cxnSpMkLst>
        </pc:cxnChg>
      </pc:sldChg>
      <pc:sldChg chg="addSp delSp modSp new mod ord setBg">
        <pc:chgData name="#ANG YONG XIN#" userId="S::angy0074@e.ntu.edu.sg::e96faf4d-f139-414a-9b29-32b6af64c9fe" providerId="AD" clId="Web-{D131BFE7-A553-4961-4372-6FC93EC2D223}" dt="2020-03-30T02:36:07.710" v="156"/>
        <pc:sldMkLst>
          <pc:docMk/>
          <pc:sldMk cId="1479752895" sldId="284"/>
        </pc:sldMkLst>
        <pc:spChg chg="mod ord">
          <ac:chgData name="#ANG YONG XIN#" userId="S::angy0074@e.ntu.edu.sg::e96faf4d-f139-414a-9b29-32b6af64c9fe" providerId="AD" clId="Web-{D131BFE7-A553-4961-4372-6FC93EC2D223}" dt="2020-03-30T02:17:55.097" v="133"/>
          <ac:spMkLst>
            <pc:docMk/>
            <pc:sldMk cId="1479752895" sldId="284"/>
            <ac:spMk id="2" creationId="{6A0437C8-2000-4840-9BE1-848502503E8E}"/>
          </ac:spMkLst>
        </pc:spChg>
        <pc:spChg chg="del">
          <ac:chgData name="#ANG YONG XIN#" userId="S::angy0074@e.ntu.edu.sg::e96faf4d-f139-414a-9b29-32b6af64c9fe" providerId="AD" clId="Web-{D131BFE7-A553-4961-4372-6FC93EC2D223}" dt="2020-03-30T02:17:22.566" v="116"/>
          <ac:spMkLst>
            <pc:docMk/>
            <pc:sldMk cId="1479752895" sldId="284"/>
            <ac:spMk id="3" creationId="{E7E305B3-64F7-4CC2-9584-0B1170CA4E52}"/>
          </ac:spMkLst>
        </pc:spChg>
        <pc:spChg chg="add del">
          <ac:chgData name="#ANG YONG XIN#" userId="S::angy0074@e.ntu.edu.sg::e96faf4d-f139-414a-9b29-32b6af64c9fe" providerId="AD" clId="Web-{D131BFE7-A553-4961-4372-6FC93EC2D223}" dt="2020-03-30T02:17:34.144" v="120"/>
          <ac:spMkLst>
            <pc:docMk/>
            <pc:sldMk cId="1479752895" sldId="284"/>
            <ac:spMk id="6" creationId="{44CC594A-A820-450F-B363-C19201FCFEC6}"/>
          </ac:spMkLst>
        </pc:spChg>
        <pc:spChg chg="add del">
          <ac:chgData name="#ANG YONG XIN#" userId="S::angy0074@e.ntu.edu.sg::e96faf4d-f139-414a-9b29-32b6af64c9fe" providerId="AD" clId="Web-{D131BFE7-A553-4961-4372-6FC93EC2D223}" dt="2020-03-30T02:17:34.144" v="120"/>
          <ac:spMkLst>
            <pc:docMk/>
            <pc:sldMk cId="1479752895" sldId="284"/>
            <ac:spMk id="7" creationId="{59FAB3DA-E9ED-4574-ABCC-378BC0FF1BBC}"/>
          </ac:spMkLst>
        </pc:spChg>
        <pc:spChg chg="add del">
          <ac:chgData name="#ANG YONG XIN#" userId="S::angy0074@e.ntu.edu.sg::e96faf4d-f139-414a-9b29-32b6af64c9fe" providerId="AD" clId="Web-{D131BFE7-A553-4961-4372-6FC93EC2D223}" dt="2020-03-30T02:17:34.144" v="120"/>
          <ac:spMkLst>
            <pc:docMk/>
            <pc:sldMk cId="1479752895" sldId="284"/>
            <ac:spMk id="8" creationId="{86B7781D-13CD-45E4-8DEF-D2C78C444A27}"/>
          </ac:spMkLst>
        </pc:spChg>
        <pc:spChg chg="add del">
          <ac:chgData name="#ANG YONG XIN#" userId="S::angy0074@e.ntu.edu.sg::e96faf4d-f139-414a-9b29-32b6af64c9fe" providerId="AD" clId="Web-{D131BFE7-A553-4961-4372-6FC93EC2D223}" dt="2020-03-30T02:17:33.003" v="118"/>
          <ac:spMkLst>
            <pc:docMk/>
            <pc:sldMk cId="1479752895" sldId="284"/>
            <ac:spMk id="9" creationId="{4E4490D0-3672-446A-AC12-B4830333BDDD}"/>
          </ac:spMkLst>
        </pc:spChg>
        <pc:spChg chg="add del">
          <ac:chgData name="#ANG YONG XIN#" userId="S::angy0074@e.ntu.edu.sg::e96faf4d-f139-414a-9b29-32b6af64c9fe" providerId="AD" clId="Web-{D131BFE7-A553-4961-4372-6FC93EC2D223}" dt="2020-03-30T02:17:34.144" v="120"/>
          <ac:spMkLst>
            <pc:docMk/>
            <pc:sldMk cId="1479752895" sldId="284"/>
            <ac:spMk id="10" creationId="{53B8D6B0-55D6-48DC-86D8-FD95D5F118AB}"/>
          </ac:spMkLst>
        </pc:spChg>
        <pc:spChg chg="add del">
          <ac:chgData name="#ANG YONG XIN#" userId="S::angy0074@e.ntu.edu.sg::e96faf4d-f139-414a-9b29-32b6af64c9fe" providerId="AD" clId="Web-{D131BFE7-A553-4961-4372-6FC93EC2D223}" dt="2020-03-30T02:17:33.003" v="118"/>
          <ac:spMkLst>
            <pc:docMk/>
            <pc:sldMk cId="1479752895" sldId="284"/>
            <ac:spMk id="11" creationId="{39CB82C2-DF65-4EC1-8280-F201D50F570B}"/>
          </ac:spMkLst>
        </pc:spChg>
        <pc:spChg chg="add del">
          <ac:chgData name="#ANG YONG XIN#" userId="S::angy0074@e.ntu.edu.sg::e96faf4d-f139-414a-9b29-32b6af64c9fe" providerId="AD" clId="Web-{D131BFE7-A553-4961-4372-6FC93EC2D223}" dt="2020-03-30T02:17:37.160" v="122"/>
          <ac:spMkLst>
            <pc:docMk/>
            <pc:sldMk cId="1479752895" sldId="284"/>
            <ac:spMk id="12" creationId="{284B70D5-875B-433D-BDBD-1522A85D6C1D}"/>
          </ac:spMkLst>
        </pc:spChg>
        <pc:spChg chg="add del">
          <ac:chgData name="#ANG YONG XIN#" userId="S::angy0074@e.ntu.edu.sg::e96faf4d-f139-414a-9b29-32b6af64c9fe" providerId="AD" clId="Web-{D131BFE7-A553-4961-4372-6FC93EC2D223}" dt="2020-03-30T02:17:33.003" v="118"/>
          <ac:spMkLst>
            <pc:docMk/>
            <pc:sldMk cId="1479752895" sldId="284"/>
            <ac:spMk id="15" creationId="{5A1B47C8-47A0-4A88-8830-6DEA3B5DE392}"/>
          </ac:spMkLst>
        </pc:spChg>
        <pc:spChg chg="add del">
          <ac:chgData name="#ANG YONG XIN#" userId="S::angy0074@e.ntu.edu.sg::e96faf4d-f139-414a-9b29-32b6af64c9fe" providerId="AD" clId="Web-{D131BFE7-A553-4961-4372-6FC93EC2D223}" dt="2020-03-30T02:17:37.160" v="122"/>
          <ac:spMkLst>
            <pc:docMk/>
            <pc:sldMk cId="1479752895" sldId="284"/>
            <ac:spMk id="16" creationId="{E234E4B8-5B42-4518-822C-ECC6A95371EB}"/>
          </ac:spMkLst>
        </pc:spChg>
        <pc:spChg chg="add del">
          <ac:chgData name="#ANG YONG XIN#" userId="S::angy0074@e.ntu.edu.sg::e96faf4d-f139-414a-9b29-32b6af64c9fe" providerId="AD" clId="Web-{D131BFE7-A553-4961-4372-6FC93EC2D223}" dt="2020-03-30T02:17:33.003" v="118"/>
          <ac:spMkLst>
            <pc:docMk/>
            <pc:sldMk cId="1479752895" sldId="284"/>
            <ac:spMk id="17" creationId="{984BBFDD-E720-4805-A9C8-129FBBF6DD70}"/>
          </ac:spMkLst>
        </pc:spChg>
        <pc:spChg chg="add del">
          <ac:chgData name="#ANG YONG XIN#" userId="S::angy0074@e.ntu.edu.sg::e96faf4d-f139-414a-9b29-32b6af64c9fe" providerId="AD" clId="Web-{D131BFE7-A553-4961-4372-6FC93EC2D223}" dt="2020-03-30T02:17:37.160" v="122"/>
          <ac:spMkLst>
            <pc:docMk/>
            <pc:sldMk cId="1479752895" sldId="284"/>
            <ac:spMk id="18" creationId="{1E299956-A9E7-4FC1-A0B1-D590CA9730E8}"/>
          </ac:spMkLst>
        </pc:spChg>
        <pc:spChg chg="add del">
          <ac:chgData name="#ANG YONG XIN#" userId="S::angy0074@e.ntu.edu.sg::e96faf4d-f139-414a-9b29-32b6af64c9fe" providerId="AD" clId="Web-{D131BFE7-A553-4961-4372-6FC93EC2D223}" dt="2020-03-30T02:17:33.003" v="118"/>
          <ac:spMkLst>
            <pc:docMk/>
            <pc:sldMk cId="1479752895" sldId="284"/>
            <ac:spMk id="19" creationId="{5AC4BE46-4A77-42FE-9D15-065CDB2F847C}"/>
          </ac:spMkLst>
        </pc:spChg>
        <pc:spChg chg="add del">
          <ac:chgData name="#ANG YONG XIN#" userId="S::angy0074@e.ntu.edu.sg::e96faf4d-f139-414a-9b29-32b6af64c9fe" providerId="AD" clId="Web-{D131BFE7-A553-4961-4372-6FC93EC2D223}" dt="2020-03-30T02:17:37.160" v="122"/>
          <ac:spMkLst>
            <pc:docMk/>
            <pc:sldMk cId="1479752895" sldId="284"/>
            <ac:spMk id="20" creationId="{17FC539C-B783-4B03-9F9E-D13430F3F64F}"/>
          </ac:spMkLst>
        </pc:spChg>
        <pc:spChg chg="add del">
          <ac:chgData name="#ANG YONG XIN#" userId="S::angy0074@e.ntu.edu.sg::e96faf4d-f139-414a-9b29-32b6af64c9fe" providerId="AD" clId="Web-{D131BFE7-A553-4961-4372-6FC93EC2D223}" dt="2020-03-30T02:17:41.441" v="124"/>
          <ac:spMkLst>
            <pc:docMk/>
            <pc:sldMk cId="1479752895" sldId="284"/>
            <ac:spMk id="21" creationId="{52ABB703-2B0E-4C3B-B4A2-F3973548E561}"/>
          </ac:spMkLst>
        </pc:spChg>
        <pc:spChg chg="add del">
          <ac:chgData name="#ANG YONG XIN#" userId="S::angy0074@e.ntu.edu.sg::e96faf4d-f139-414a-9b29-32b6af64c9fe" providerId="AD" clId="Web-{D131BFE7-A553-4961-4372-6FC93EC2D223}" dt="2020-03-30T02:17:41.441" v="124"/>
          <ac:spMkLst>
            <pc:docMk/>
            <pc:sldMk cId="1479752895" sldId="284"/>
            <ac:spMk id="23" creationId="{3124B468-2111-4B56-A3F7-D396053BAE98}"/>
          </ac:spMkLst>
        </pc:spChg>
        <pc:spChg chg="add del">
          <ac:chgData name="#ANG YONG XIN#" userId="S::angy0074@e.ntu.edu.sg::e96faf4d-f139-414a-9b29-32b6af64c9fe" providerId="AD" clId="Web-{D131BFE7-A553-4961-4372-6FC93EC2D223}" dt="2020-03-30T02:17:41.441" v="124"/>
          <ac:spMkLst>
            <pc:docMk/>
            <pc:sldMk cId="1479752895" sldId="284"/>
            <ac:spMk id="24" creationId="{E95DA498-D9A2-4DA9-B9DA-B3776E08CF7E}"/>
          </ac:spMkLst>
        </pc:spChg>
        <pc:spChg chg="add del">
          <ac:chgData name="#ANG YONG XIN#" userId="S::angy0074@e.ntu.edu.sg::e96faf4d-f139-414a-9b29-32b6af64c9fe" providerId="AD" clId="Web-{D131BFE7-A553-4961-4372-6FC93EC2D223}" dt="2020-03-30T02:17:41.441" v="124"/>
          <ac:spMkLst>
            <pc:docMk/>
            <pc:sldMk cId="1479752895" sldId="284"/>
            <ac:spMk id="25" creationId="{82A73093-4B9D-420D-B17E-52293703A1D4}"/>
          </ac:spMkLst>
        </pc:spChg>
        <pc:spChg chg="add del">
          <ac:chgData name="#ANG YONG XIN#" userId="S::angy0074@e.ntu.edu.sg::e96faf4d-f139-414a-9b29-32b6af64c9fe" providerId="AD" clId="Web-{D131BFE7-A553-4961-4372-6FC93EC2D223}" dt="2020-03-30T02:17:47.238" v="126"/>
          <ac:spMkLst>
            <pc:docMk/>
            <pc:sldMk cId="1479752895" sldId="284"/>
            <ac:spMk id="26" creationId="{4E4490D0-3672-446A-AC12-B4830333BDDD}"/>
          </ac:spMkLst>
        </pc:spChg>
        <pc:spChg chg="add del">
          <ac:chgData name="#ANG YONG XIN#" userId="S::angy0074@e.ntu.edu.sg::e96faf4d-f139-414a-9b29-32b6af64c9fe" providerId="AD" clId="Web-{D131BFE7-A553-4961-4372-6FC93EC2D223}" dt="2020-03-30T02:17:47.238" v="126"/>
          <ac:spMkLst>
            <pc:docMk/>
            <pc:sldMk cId="1479752895" sldId="284"/>
            <ac:spMk id="27" creationId="{39CB82C2-DF65-4EC1-8280-F201D50F570B}"/>
          </ac:spMkLst>
        </pc:spChg>
        <pc:spChg chg="add del">
          <ac:chgData name="#ANG YONG XIN#" userId="S::angy0074@e.ntu.edu.sg::e96faf4d-f139-414a-9b29-32b6af64c9fe" providerId="AD" clId="Web-{D131BFE7-A553-4961-4372-6FC93EC2D223}" dt="2020-03-30T02:17:47.238" v="126"/>
          <ac:spMkLst>
            <pc:docMk/>
            <pc:sldMk cId="1479752895" sldId="284"/>
            <ac:spMk id="29" creationId="{FA4CD5CB-D209-4D70-8CA4-629731C59219}"/>
          </ac:spMkLst>
        </pc:spChg>
        <pc:spChg chg="add del">
          <ac:chgData name="#ANG YONG XIN#" userId="S::angy0074@e.ntu.edu.sg::e96faf4d-f139-414a-9b29-32b6af64c9fe" providerId="AD" clId="Web-{D131BFE7-A553-4961-4372-6FC93EC2D223}" dt="2020-03-30T02:17:47.238" v="126"/>
          <ac:spMkLst>
            <pc:docMk/>
            <pc:sldMk cId="1479752895" sldId="284"/>
            <ac:spMk id="31" creationId="{B4C27B90-DF2B-4D00-BA07-18ED774CD2F1}"/>
          </ac:spMkLst>
        </pc:spChg>
        <pc:spChg chg="add del">
          <ac:chgData name="#ANG YONG XIN#" userId="S::angy0074@e.ntu.edu.sg::e96faf4d-f139-414a-9b29-32b6af64c9fe" providerId="AD" clId="Web-{D131BFE7-A553-4961-4372-6FC93EC2D223}" dt="2020-03-30T02:17:47.238" v="126"/>
          <ac:spMkLst>
            <pc:docMk/>
            <pc:sldMk cId="1479752895" sldId="284"/>
            <ac:spMk id="32" creationId="{593ACC25-C262-417A-8AA9-0641C772BDB6}"/>
          </ac:spMkLst>
        </pc:spChg>
        <pc:spChg chg="add del">
          <ac:chgData name="#ANG YONG XIN#" userId="S::angy0074@e.ntu.edu.sg::e96faf4d-f139-414a-9b29-32b6af64c9fe" providerId="AD" clId="Web-{D131BFE7-A553-4961-4372-6FC93EC2D223}" dt="2020-03-30T02:17:49.644" v="128"/>
          <ac:spMkLst>
            <pc:docMk/>
            <pc:sldMk cId="1479752895" sldId="284"/>
            <ac:spMk id="33" creationId="{2AFFC328-DE2A-45AF-8539-765DDD65E4E9}"/>
          </ac:spMkLst>
        </pc:spChg>
        <pc:spChg chg="add del">
          <ac:chgData name="#ANG YONG XIN#" userId="S::angy0074@e.ntu.edu.sg::e96faf4d-f139-414a-9b29-32b6af64c9fe" providerId="AD" clId="Web-{D131BFE7-A553-4961-4372-6FC93EC2D223}" dt="2020-03-30T02:17:52.191" v="130"/>
          <ac:spMkLst>
            <pc:docMk/>
            <pc:sldMk cId="1479752895" sldId="284"/>
            <ac:spMk id="34" creationId="{990D0034-F768-41E7-85D4-F38C4DE85770}"/>
          </ac:spMkLst>
        </pc:spChg>
        <pc:spChg chg="add del">
          <ac:chgData name="#ANG YONG XIN#" userId="S::angy0074@e.ntu.edu.sg::e96faf4d-f139-414a-9b29-32b6af64c9fe" providerId="AD" clId="Web-{D131BFE7-A553-4961-4372-6FC93EC2D223}" dt="2020-03-30T02:17:52.191" v="130"/>
          <ac:spMkLst>
            <pc:docMk/>
            <pc:sldMk cId="1479752895" sldId="284"/>
            <ac:spMk id="35" creationId="{C4F7E42D-8B5A-4FC8-81CD-9E60171F7FA8}"/>
          </ac:spMkLst>
        </pc:spChg>
        <pc:spChg chg="add del">
          <ac:chgData name="#ANG YONG XIN#" userId="S::angy0074@e.ntu.edu.sg::e96faf4d-f139-414a-9b29-32b6af64c9fe" providerId="AD" clId="Web-{D131BFE7-A553-4961-4372-6FC93EC2D223}" dt="2020-03-30T02:17:52.191" v="130"/>
          <ac:spMkLst>
            <pc:docMk/>
            <pc:sldMk cId="1479752895" sldId="284"/>
            <ac:spMk id="36" creationId="{A78900DF-9494-40F7-9F3F-528E5AA91176}"/>
          </ac:spMkLst>
        </pc:spChg>
        <pc:spChg chg="add del">
          <ac:chgData name="#ANG YONG XIN#" userId="S::angy0074@e.ntu.edu.sg::e96faf4d-f139-414a-9b29-32b6af64c9fe" providerId="AD" clId="Web-{D131BFE7-A553-4961-4372-6FC93EC2D223}" dt="2020-03-30T02:17:52.191" v="130"/>
          <ac:spMkLst>
            <pc:docMk/>
            <pc:sldMk cId="1479752895" sldId="284"/>
            <ac:spMk id="37" creationId="{8C04651D-B9F4-4935-A02D-364153FBDF54}"/>
          </ac:spMkLst>
        </pc:spChg>
        <pc:spChg chg="add del">
          <ac:chgData name="#ANG YONG XIN#" userId="S::angy0074@e.ntu.edu.sg::e96faf4d-f139-414a-9b29-32b6af64c9fe" providerId="AD" clId="Web-{D131BFE7-A553-4961-4372-6FC93EC2D223}" dt="2020-03-30T02:17:55.081" v="132"/>
          <ac:spMkLst>
            <pc:docMk/>
            <pc:sldMk cId="1479752895" sldId="284"/>
            <ac:spMk id="38" creationId="{284B70D5-875B-433D-BDBD-1522A85D6C1D}"/>
          </ac:spMkLst>
        </pc:spChg>
        <pc:spChg chg="add del">
          <ac:chgData name="#ANG YONG XIN#" userId="S::angy0074@e.ntu.edu.sg::e96faf4d-f139-414a-9b29-32b6af64c9fe" providerId="AD" clId="Web-{D131BFE7-A553-4961-4372-6FC93EC2D223}" dt="2020-03-30T02:17:55.081" v="132"/>
          <ac:spMkLst>
            <pc:docMk/>
            <pc:sldMk cId="1479752895" sldId="284"/>
            <ac:spMk id="40" creationId="{E234E4B8-5B42-4518-822C-ECC6A95371EB}"/>
          </ac:spMkLst>
        </pc:spChg>
        <pc:spChg chg="add del">
          <ac:chgData name="#ANG YONG XIN#" userId="S::angy0074@e.ntu.edu.sg::e96faf4d-f139-414a-9b29-32b6af64c9fe" providerId="AD" clId="Web-{D131BFE7-A553-4961-4372-6FC93EC2D223}" dt="2020-03-30T02:17:55.081" v="132"/>
          <ac:spMkLst>
            <pc:docMk/>
            <pc:sldMk cId="1479752895" sldId="284"/>
            <ac:spMk id="41" creationId="{1E299956-A9E7-4FC1-A0B1-D590CA9730E8}"/>
          </ac:spMkLst>
        </pc:spChg>
        <pc:spChg chg="add del">
          <ac:chgData name="#ANG YONG XIN#" userId="S::angy0074@e.ntu.edu.sg::e96faf4d-f139-414a-9b29-32b6af64c9fe" providerId="AD" clId="Web-{D131BFE7-A553-4961-4372-6FC93EC2D223}" dt="2020-03-30T02:17:55.081" v="132"/>
          <ac:spMkLst>
            <pc:docMk/>
            <pc:sldMk cId="1479752895" sldId="284"/>
            <ac:spMk id="42" creationId="{17FC539C-B783-4B03-9F9E-D13430F3F64F}"/>
          </ac:spMkLst>
        </pc:spChg>
        <pc:spChg chg="add">
          <ac:chgData name="#ANG YONG XIN#" userId="S::angy0074@e.ntu.edu.sg::e96faf4d-f139-414a-9b29-32b6af64c9fe" providerId="AD" clId="Web-{D131BFE7-A553-4961-4372-6FC93EC2D223}" dt="2020-03-30T02:17:55.097" v="133"/>
          <ac:spMkLst>
            <pc:docMk/>
            <pc:sldMk cId="1479752895" sldId="284"/>
            <ac:spMk id="43" creationId="{4E4490D0-3672-446A-AC12-B4830333BDDD}"/>
          </ac:spMkLst>
        </pc:spChg>
        <pc:spChg chg="add">
          <ac:chgData name="#ANG YONG XIN#" userId="S::angy0074@e.ntu.edu.sg::e96faf4d-f139-414a-9b29-32b6af64c9fe" providerId="AD" clId="Web-{D131BFE7-A553-4961-4372-6FC93EC2D223}" dt="2020-03-30T02:17:55.097" v="133"/>
          <ac:spMkLst>
            <pc:docMk/>
            <pc:sldMk cId="1479752895" sldId="284"/>
            <ac:spMk id="44" creationId="{39CB82C2-DF65-4EC1-8280-F201D50F570B}"/>
          </ac:spMkLst>
        </pc:spChg>
        <pc:spChg chg="add">
          <ac:chgData name="#ANG YONG XIN#" userId="S::angy0074@e.ntu.edu.sg::e96faf4d-f139-414a-9b29-32b6af64c9fe" providerId="AD" clId="Web-{D131BFE7-A553-4961-4372-6FC93EC2D223}" dt="2020-03-30T02:17:55.097" v="133"/>
          <ac:spMkLst>
            <pc:docMk/>
            <pc:sldMk cId="1479752895" sldId="284"/>
            <ac:spMk id="46" creationId="{FA4CD5CB-D209-4D70-8CA4-629731C59219}"/>
          </ac:spMkLst>
        </pc:spChg>
        <pc:spChg chg="add">
          <ac:chgData name="#ANG YONG XIN#" userId="S::angy0074@e.ntu.edu.sg::e96faf4d-f139-414a-9b29-32b6af64c9fe" providerId="AD" clId="Web-{D131BFE7-A553-4961-4372-6FC93EC2D223}" dt="2020-03-30T02:17:55.097" v="133"/>
          <ac:spMkLst>
            <pc:docMk/>
            <pc:sldMk cId="1479752895" sldId="284"/>
            <ac:spMk id="48" creationId="{B4C27B90-DF2B-4D00-BA07-18ED774CD2F1}"/>
          </ac:spMkLst>
        </pc:spChg>
        <pc:spChg chg="add">
          <ac:chgData name="#ANG YONG XIN#" userId="S::angy0074@e.ntu.edu.sg::e96faf4d-f139-414a-9b29-32b6af64c9fe" providerId="AD" clId="Web-{D131BFE7-A553-4961-4372-6FC93EC2D223}" dt="2020-03-30T02:17:55.097" v="133"/>
          <ac:spMkLst>
            <pc:docMk/>
            <pc:sldMk cId="1479752895" sldId="284"/>
            <ac:spMk id="49" creationId="{593ACC25-C262-417A-8AA9-0641C772BDB6}"/>
          </ac:spMkLst>
        </pc:spChg>
        <pc:picChg chg="add mod ord">
          <ac:chgData name="#ANG YONG XIN#" userId="S::angy0074@e.ntu.edu.sg::e96faf4d-f139-414a-9b29-32b6af64c9fe" providerId="AD" clId="Web-{D131BFE7-A553-4961-4372-6FC93EC2D223}" dt="2020-03-30T02:17:55.097" v="133"/>
          <ac:picMkLst>
            <pc:docMk/>
            <pc:sldMk cId="1479752895" sldId="284"/>
            <ac:picMk id="4" creationId="{8B42F9B3-35C6-4171-B52D-4086266332CD}"/>
          </ac:picMkLst>
        </pc:picChg>
        <pc:cxnChg chg="add del">
          <ac:chgData name="#ANG YONG XIN#" userId="S::angy0074@e.ntu.edu.sg::e96faf4d-f139-414a-9b29-32b6af64c9fe" providerId="AD" clId="Web-{D131BFE7-A553-4961-4372-6FC93EC2D223}" dt="2020-03-30T02:17:33.003" v="118"/>
          <ac:cxnSpMkLst>
            <pc:docMk/>
            <pc:sldMk cId="1479752895" sldId="284"/>
            <ac:cxnSpMk id="13" creationId="{7E1D4427-852B-4B37-8E76-0E9F1810BA2A}"/>
          </ac:cxnSpMkLst>
        </pc:cxnChg>
        <pc:cxnChg chg="add del">
          <ac:chgData name="#ANG YONG XIN#" userId="S::angy0074@e.ntu.edu.sg::e96faf4d-f139-414a-9b29-32b6af64c9fe" providerId="AD" clId="Web-{D131BFE7-A553-4961-4372-6FC93EC2D223}" dt="2020-03-30T02:17:37.160" v="122"/>
          <ac:cxnSpMkLst>
            <pc:docMk/>
            <pc:sldMk cId="1479752895" sldId="284"/>
            <ac:cxnSpMk id="14" creationId="{C947DF4A-614C-4B4C-8B80-E5B9D8E8CFED}"/>
          </ac:cxnSpMkLst>
        </pc:cxnChg>
        <pc:cxnChg chg="add del">
          <ac:chgData name="#ANG YONG XIN#" userId="S::angy0074@e.ntu.edu.sg::e96faf4d-f139-414a-9b29-32b6af64c9fe" providerId="AD" clId="Web-{D131BFE7-A553-4961-4372-6FC93EC2D223}" dt="2020-03-30T02:17:41.441" v="124"/>
          <ac:cxnSpMkLst>
            <pc:docMk/>
            <pc:sldMk cId="1479752895" sldId="284"/>
            <ac:cxnSpMk id="22" creationId="{9C21570E-E159-49A6-9891-FA397B7A92D3}"/>
          </ac:cxnSpMkLst>
        </pc:cxnChg>
        <pc:cxnChg chg="add del">
          <ac:chgData name="#ANG YONG XIN#" userId="S::angy0074@e.ntu.edu.sg::e96faf4d-f139-414a-9b29-32b6af64c9fe" providerId="AD" clId="Web-{D131BFE7-A553-4961-4372-6FC93EC2D223}" dt="2020-03-30T02:17:47.238" v="126"/>
          <ac:cxnSpMkLst>
            <pc:docMk/>
            <pc:sldMk cId="1479752895" sldId="284"/>
            <ac:cxnSpMk id="28" creationId="{7E1D4427-852B-4B37-8E76-0E9F1810BA2A}"/>
          </ac:cxnSpMkLst>
        </pc:cxnChg>
        <pc:cxnChg chg="add del">
          <ac:chgData name="#ANG YONG XIN#" userId="S::angy0074@e.ntu.edu.sg::e96faf4d-f139-414a-9b29-32b6af64c9fe" providerId="AD" clId="Web-{D131BFE7-A553-4961-4372-6FC93EC2D223}" dt="2020-03-30T02:17:47.238" v="126"/>
          <ac:cxnSpMkLst>
            <pc:docMk/>
            <pc:sldMk cId="1479752895" sldId="284"/>
            <ac:cxnSpMk id="30" creationId="{5C6A2BAE-B461-4B55-8E1F-0722ABDD1393}"/>
          </ac:cxnSpMkLst>
        </pc:cxnChg>
        <pc:cxnChg chg="add del">
          <ac:chgData name="#ANG YONG XIN#" userId="S::angy0074@e.ntu.edu.sg::e96faf4d-f139-414a-9b29-32b6af64c9fe" providerId="AD" clId="Web-{D131BFE7-A553-4961-4372-6FC93EC2D223}" dt="2020-03-30T02:17:55.081" v="132"/>
          <ac:cxnSpMkLst>
            <pc:docMk/>
            <pc:sldMk cId="1479752895" sldId="284"/>
            <ac:cxnSpMk id="39" creationId="{C947DF4A-614C-4B4C-8B80-E5B9D8E8CFED}"/>
          </ac:cxnSpMkLst>
        </pc:cxnChg>
        <pc:cxnChg chg="add">
          <ac:chgData name="#ANG YONG XIN#" userId="S::angy0074@e.ntu.edu.sg::e96faf4d-f139-414a-9b29-32b6af64c9fe" providerId="AD" clId="Web-{D131BFE7-A553-4961-4372-6FC93EC2D223}" dt="2020-03-30T02:17:55.097" v="133"/>
          <ac:cxnSpMkLst>
            <pc:docMk/>
            <pc:sldMk cId="1479752895" sldId="284"/>
            <ac:cxnSpMk id="45" creationId="{7E1D4427-852B-4B37-8E76-0E9F1810BA2A}"/>
          </ac:cxnSpMkLst>
        </pc:cxnChg>
        <pc:cxnChg chg="add">
          <ac:chgData name="#ANG YONG XIN#" userId="S::angy0074@e.ntu.edu.sg::e96faf4d-f139-414a-9b29-32b6af64c9fe" providerId="AD" clId="Web-{D131BFE7-A553-4961-4372-6FC93EC2D223}" dt="2020-03-30T02:17:55.097" v="133"/>
          <ac:cxnSpMkLst>
            <pc:docMk/>
            <pc:sldMk cId="1479752895" sldId="284"/>
            <ac:cxnSpMk id="47" creationId="{5C6A2BAE-B461-4B55-8E1F-0722ABDD1393}"/>
          </ac:cxnSpMkLst>
        </pc:cxnChg>
      </pc:sldChg>
      <pc:sldChg chg="modSp new del">
        <pc:chgData name="#ANG YONG XIN#" userId="S::angy0074@e.ntu.edu.sg::e96faf4d-f139-414a-9b29-32b6af64c9fe" providerId="AD" clId="Web-{D131BFE7-A553-4961-4372-6FC93EC2D223}" dt="2020-03-30T02:34:04.336" v="155"/>
        <pc:sldMkLst>
          <pc:docMk/>
          <pc:sldMk cId="1492366569" sldId="285"/>
        </pc:sldMkLst>
        <pc:spChg chg="mod">
          <ac:chgData name="#ANG YONG XIN#" userId="S::angy0074@e.ntu.edu.sg::e96faf4d-f139-414a-9b29-32b6af64c9fe" providerId="AD" clId="Web-{D131BFE7-A553-4961-4372-6FC93EC2D223}" dt="2020-03-30T02:13:22.396" v="93" actId="20577"/>
          <ac:spMkLst>
            <pc:docMk/>
            <pc:sldMk cId="1492366569" sldId="285"/>
            <ac:spMk id="2" creationId="{025BE797-5047-4978-B6C6-F0A0F03681BB}"/>
          </ac:spMkLst>
        </pc:spChg>
      </pc:sldChg>
      <pc:sldChg chg="modSp new">
        <pc:chgData name="#ANG YONG XIN#" userId="S::angy0074@e.ntu.edu.sg::e96faf4d-f139-414a-9b29-32b6af64c9fe" providerId="AD" clId="Web-{D131BFE7-A553-4961-4372-6FC93EC2D223}" dt="2020-03-30T02:13:50.834" v="113" actId="20577"/>
        <pc:sldMkLst>
          <pc:docMk/>
          <pc:sldMk cId="3566494482" sldId="286"/>
        </pc:sldMkLst>
        <pc:spChg chg="mod">
          <ac:chgData name="#ANG YONG XIN#" userId="S::angy0074@e.ntu.edu.sg::e96faf4d-f139-414a-9b29-32b6af64c9fe" providerId="AD" clId="Web-{D131BFE7-A553-4961-4372-6FC93EC2D223}" dt="2020-03-30T02:13:50.834" v="113" actId="20577"/>
          <ac:spMkLst>
            <pc:docMk/>
            <pc:sldMk cId="3566494482" sldId="286"/>
            <ac:spMk id="2" creationId="{D524A7D5-23D3-4D81-880E-5CE998E29792}"/>
          </ac:spMkLst>
        </pc:spChg>
      </pc:sldChg>
    </pc:docChg>
  </pc:docChgLst>
  <pc:docChgLst>
    <pc:chgData name="#BRENDA NG XIN EN#" userId="S::bng036@e.ntu.edu.sg::b63467ff-1e2e-4e86-9c12-e5d12191c4a9" providerId="AD" clId="Web-{D6C0ED1E-DCEE-E197-B2C3-126114029903}"/>
    <pc:docChg chg="addSld modSection">
      <pc:chgData name="#BRENDA NG XIN EN#" userId="S::bng036@e.ntu.edu.sg::b63467ff-1e2e-4e86-9c12-e5d12191c4a9" providerId="AD" clId="Web-{D6C0ED1E-DCEE-E197-B2C3-126114029903}" dt="2020-03-30T07:09:45.954" v="0"/>
      <pc:docMkLst>
        <pc:docMk/>
      </pc:docMkLst>
      <pc:sldChg chg="new">
        <pc:chgData name="#BRENDA NG XIN EN#" userId="S::bng036@e.ntu.edu.sg::b63467ff-1e2e-4e86-9c12-e5d12191c4a9" providerId="AD" clId="Web-{D6C0ED1E-DCEE-E197-B2C3-126114029903}" dt="2020-03-30T07:09:45.954" v="0"/>
        <pc:sldMkLst>
          <pc:docMk/>
          <pc:sldMk cId="3655471071" sldId="289"/>
        </pc:sldMkLst>
      </pc:sldChg>
    </pc:docChg>
  </pc:docChgLst>
  <pc:docChgLst>
    <pc:chgData name="#BRENDA NG XIN EN#" userId="S::bng036@e.ntu.edu.sg::b63467ff-1e2e-4e86-9c12-e5d12191c4a9" providerId="AD" clId="Web-{D1C34E11-7645-6859-9BE4-16A51152EFA9}"/>
    <pc:docChg chg="modSld">
      <pc:chgData name="#BRENDA NG XIN EN#" userId="S::bng036@e.ntu.edu.sg::b63467ff-1e2e-4e86-9c12-e5d12191c4a9" providerId="AD" clId="Web-{D1C34E11-7645-6859-9BE4-16A51152EFA9}" dt="2020-03-31T08:43:16.993" v="190"/>
      <pc:docMkLst>
        <pc:docMk/>
      </pc:docMkLst>
      <pc:sldChg chg="modSp">
        <pc:chgData name="#BRENDA NG XIN EN#" userId="S::bng036@e.ntu.edu.sg::b63467ff-1e2e-4e86-9c12-e5d12191c4a9" providerId="AD" clId="Web-{D1C34E11-7645-6859-9BE4-16A51152EFA9}" dt="2020-03-31T08:37:44.845" v="164" actId="20577"/>
        <pc:sldMkLst>
          <pc:docMk/>
          <pc:sldMk cId="3825282380" sldId="256"/>
        </pc:sldMkLst>
        <pc:spChg chg="mod">
          <ac:chgData name="#BRENDA NG XIN EN#" userId="S::bng036@e.ntu.edu.sg::b63467ff-1e2e-4e86-9c12-e5d12191c4a9" providerId="AD" clId="Web-{D1C34E11-7645-6859-9BE4-16A51152EFA9}" dt="2020-03-31T08:37:44.845" v="164" actId="20577"/>
          <ac:spMkLst>
            <pc:docMk/>
            <pc:sldMk cId="3825282380" sldId="256"/>
            <ac:spMk id="3" creationId="{AC4CDCB4-E81F-497E-A490-25644D71ACB1}"/>
          </ac:spMkLst>
        </pc:spChg>
      </pc:sldChg>
      <pc:sldChg chg="delSp modSp modNotes">
        <pc:chgData name="#BRENDA NG XIN EN#" userId="S::bng036@e.ntu.edu.sg::b63467ff-1e2e-4e86-9c12-e5d12191c4a9" providerId="AD" clId="Web-{D1C34E11-7645-6859-9BE4-16A51152EFA9}" dt="2020-03-31T08:43:16.993" v="190"/>
        <pc:sldMkLst>
          <pc:docMk/>
          <pc:sldMk cId="100803211" sldId="264"/>
        </pc:sldMkLst>
        <pc:spChg chg="del mod">
          <ac:chgData name="#BRENDA NG XIN EN#" userId="S::bng036@e.ntu.edu.sg::b63467ff-1e2e-4e86-9c12-e5d12191c4a9" providerId="AD" clId="Web-{D1C34E11-7645-6859-9BE4-16A51152EFA9}" dt="2020-03-31T08:42:57.555" v="184"/>
          <ac:spMkLst>
            <pc:docMk/>
            <pc:sldMk cId="100803211" sldId="264"/>
            <ac:spMk id="3" creationId="{F75061FF-5620-4DC8-9A82-A8EEC0BC69E9}"/>
          </ac:spMkLst>
        </pc:spChg>
        <pc:spChg chg="del">
          <ac:chgData name="#BRENDA NG XIN EN#" userId="S::bng036@e.ntu.edu.sg::b63467ff-1e2e-4e86-9c12-e5d12191c4a9" providerId="AD" clId="Web-{D1C34E11-7645-6859-9BE4-16A51152EFA9}" dt="2020-03-31T08:43:16.993" v="190"/>
          <ac:spMkLst>
            <pc:docMk/>
            <pc:sldMk cId="100803211" sldId="264"/>
            <ac:spMk id="4" creationId="{F1A3A1A1-56E9-4781-A021-DB32A03ECCB8}"/>
          </ac:spMkLst>
        </pc:spChg>
      </pc:sldChg>
      <pc:sldChg chg="modSp addAnim modAnim modNotes">
        <pc:chgData name="#BRENDA NG XIN EN#" userId="S::bng036@e.ntu.edu.sg::b63467ff-1e2e-4e86-9c12-e5d12191c4a9" providerId="AD" clId="Web-{D1C34E11-7645-6859-9BE4-16A51152EFA9}" dt="2020-03-31T08:41:44.522" v="168"/>
        <pc:sldMkLst>
          <pc:docMk/>
          <pc:sldMk cId="3655471071" sldId="289"/>
        </pc:sldMkLst>
        <pc:spChg chg="mod">
          <ac:chgData name="#BRENDA NG XIN EN#" userId="S::bng036@e.ntu.edu.sg::b63467ff-1e2e-4e86-9c12-e5d12191c4a9" providerId="AD" clId="Web-{D1C34E11-7645-6859-9BE4-16A51152EFA9}" dt="2020-03-31T07:45:48.251" v="94" actId="1076"/>
          <ac:spMkLst>
            <pc:docMk/>
            <pc:sldMk cId="3655471071" sldId="289"/>
            <ac:spMk id="3" creationId="{73B767F3-F03A-4831-9C64-0ACA00225F58}"/>
          </ac:spMkLst>
        </pc:spChg>
      </pc:sldChg>
      <pc:sldChg chg="modNotes">
        <pc:chgData name="#BRENDA NG XIN EN#" userId="S::bng036@e.ntu.edu.sg::b63467ff-1e2e-4e86-9c12-e5d12191c4a9" providerId="AD" clId="Web-{D1C34E11-7645-6859-9BE4-16A51152EFA9}" dt="2020-03-31T07:49:58.425" v="138"/>
        <pc:sldMkLst>
          <pc:docMk/>
          <pc:sldMk cId="1558609135" sldId="290"/>
        </pc:sldMkLst>
      </pc:sldChg>
      <pc:sldChg chg="modNotes">
        <pc:chgData name="#BRENDA NG XIN EN#" userId="S::bng036@e.ntu.edu.sg::b63467ff-1e2e-4e86-9c12-e5d12191c4a9" providerId="AD" clId="Web-{D1C34E11-7645-6859-9BE4-16A51152EFA9}" dt="2020-03-31T08:03:19.978" v="152"/>
        <pc:sldMkLst>
          <pc:docMk/>
          <pc:sldMk cId="0" sldId="298"/>
        </pc:sldMkLst>
      </pc:sldChg>
      <pc:sldChg chg="modSp">
        <pc:chgData name="#BRENDA NG XIN EN#" userId="S::bng036@e.ntu.edu.sg::b63467ff-1e2e-4e86-9c12-e5d12191c4a9" providerId="AD" clId="Web-{D1C34E11-7645-6859-9BE4-16A51152EFA9}" dt="2020-03-31T08:13:31.888" v="153" actId="14100"/>
        <pc:sldMkLst>
          <pc:docMk/>
          <pc:sldMk cId="0" sldId="302"/>
        </pc:sldMkLst>
        <pc:spChg chg="mod">
          <ac:chgData name="#BRENDA NG XIN EN#" userId="S::bng036@e.ntu.edu.sg::b63467ff-1e2e-4e86-9c12-e5d12191c4a9" providerId="AD" clId="Web-{D1C34E11-7645-6859-9BE4-16A51152EFA9}" dt="2020-03-31T08:13:31.888" v="153" actId="14100"/>
          <ac:spMkLst>
            <pc:docMk/>
            <pc:sldMk cId="0" sldId="302"/>
            <ac:spMk id="2" creationId="{DB284B5E-E1B4-4F10-AC33-A78091CD1BC2}"/>
          </ac:spMkLst>
        </pc:spChg>
      </pc:sldChg>
      <pc:sldChg chg="addSp delSp modSp modNotes">
        <pc:chgData name="#BRENDA NG XIN EN#" userId="S::bng036@e.ntu.edu.sg::b63467ff-1e2e-4e86-9c12-e5d12191c4a9" providerId="AD" clId="Web-{D1C34E11-7645-6859-9BE4-16A51152EFA9}" dt="2020-03-31T08:43:11.727" v="189"/>
        <pc:sldMkLst>
          <pc:docMk/>
          <pc:sldMk cId="806905989" sldId="305"/>
        </pc:sldMkLst>
        <pc:spChg chg="add del mod">
          <ac:chgData name="#BRENDA NG XIN EN#" userId="S::bng036@e.ntu.edu.sg::b63467ff-1e2e-4e86-9c12-e5d12191c4a9" providerId="AD" clId="Web-{D1C34E11-7645-6859-9BE4-16A51152EFA9}" dt="2020-03-31T08:43:11.727" v="189"/>
          <ac:spMkLst>
            <pc:docMk/>
            <pc:sldMk cId="806905989" sldId="305"/>
            <ac:spMk id="4" creationId="{C55B6128-96FA-4423-AD52-E4F1B0D17283}"/>
          </ac:spMkLst>
        </pc:spChg>
      </pc:sldChg>
    </pc:docChg>
  </pc:docChgLst>
  <pc:docChgLst>
    <pc:chgData name=" " userId="b63467ff-1e2e-4e86-9c12-e5d12191c4a9" providerId="ADAL" clId="{DF91A09D-A9F1-48B9-9B7D-AA5ADD030258}"/>
    <pc:docChg chg="undo custSel mod modSld">
      <pc:chgData name=" " userId="b63467ff-1e2e-4e86-9c12-e5d12191c4a9" providerId="ADAL" clId="{DF91A09D-A9F1-48B9-9B7D-AA5ADD030258}" dt="2020-03-30T08:19:13.800" v="864" actId="403"/>
      <pc:docMkLst>
        <pc:docMk/>
      </pc:docMkLst>
      <pc:sldChg chg="addSp delSp modSp mod setBg modNotesTx">
        <pc:chgData name=" " userId="b63467ff-1e2e-4e86-9c12-e5d12191c4a9" providerId="ADAL" clId="{DF91A09D-A9F1-48B9-9B7D-AA5ADD030258}" dt="2020-03-30T08:18:34.015" v="860" actId="20577"/>
        <pc:sldMkLst>
          <pc:docMk/>
          <pc:sldMk cId="3655471071" sldId="289"/>
        </pc:sldMkLst>
        <pc:spChg chg="mod">
          <ac:chgData name=" " userId="b63467ff-1e2e-4e86-9c12-e5d12191c4a9" providerId="ADAL" clId="{DF91A09D-A9F1-48B9-9B7D-AA5ADD030258}" dt="2020-03-30T08:09:39.128" v="181" actId="26606"/>
          <ac:spMkLst>
            <pc:docMk/>
            <pc:sldMk cId="3655471071" sldId="289"/>
            <ac:spMk id="2" creationId="{0208407C-43EE-496B-BADC-D53FC6151A8E}"/>
          </ac:spMkLst>
        </pc:spChg>
        <pc:spChg chg="mod">
          <ac:chgData name=" " userId="b63467ff-1e2e-4e86-9c12-e5d12191c4a9" providerId="ADAL" clId="{DF91A09D-A9F1-48B9-9B7D-AA5ADD030258}" dt="2020-03-30T08:13:00.306" v="377" actId="20577"/>
          <ac:spMkLst>
            <pc:docMk/>
            <pc:sldMk cId="3655471071" sldId="289"/>
            <ac:spMk id="3" creationId="{73B767F3-F03A-4831-9C64-0ACA00225F58}"/>
          </ac:spMkLst>
        </pc:spChg>
        <pc:spChg chg="add del">
          <ac:chgData name=" " userId="b63467ff-1e2e-4e86-9c12-e5d12191c4a9" providerId="ADAL" clId="{DF91A09D-A9F1-48B9-9B7D-AA5ADD030258}" dt="2020-03-30T08:09:16.682" v="175"/>
          <ac:spMkLst>
            <pc:docMk/>
            <pc:sldMk cId="3655471071" sldId="289"/>
            <ac:spMk id="4" creationId="{C7D8E2FF-60FA-423B-AFBA-5B1493503593}"/>
          </ac:spMkLst>
        </pc:spChg>
        <pc:spChg chg="add del">
          <ac:chgData name=" " userId="b63467ff-1e2e-4e86-9c12-e5d12191c4a9" providerId="ADAL" clId="{DF91A09D-A9F1-48B9-9B7D-AA5ADD030258}" dt="2020-03-30T08:09:18.798" v="177"/>
          <ac:spMkLst>
            <pc:docMk/>
            <pc:sldMk cId="3655471071" sldId="289"/>
            <ac:spMk id="5" creationId="{65FD91E5-F64B-4AA9-AC1B-C8F211AB7EE3}"/>
          </ac:spMkLst>
        </pc:spChg>
        <pc:picChg chg="add mod">
          <ac:chgData name=" " userId="b63467ff-1e2e-4e86-9c12-e5d12191c4a9" providerId="ADAL" clId="{DF91A09D-A9F1-48B9-9B7D-AA5ADD030258}" dt="2020-03-30T08:09:39.128" v="181" actId="26606"/>
          <ac:picMkLst>
            <pc:docMk/>
            <pc:sldMk cId="3655471071" sldId="289"/>
            <ac:picMk id="6" creationId="{D2E6C782-5B57-4AB4-A202-823210B667D3}"/>
          </ac:picMkLst>
        </pc:picChg>
      </pc:sldChg>
      <pc:sldChg chg="modSp">
        <pc:chgData name=" " userId="b63467ff-1e2e-4e86-9c12-e5d12191c4a9" providerId="ADAL" clId="{DF91A09D-A9F1-48B9-9B7D-AA5ADD030258}" dt="2020-03-30T08:19:13.800" v="864" actId="403"/>
        <pc:sldMkLst>
          <pc:docMk/>
          <pc:sldMk cId="1558609135" sldId="290"/>
        </pc:sldMkLst>
        <pc:spChg chg="mod">
          <ac:chgData name=" " userId="b63467ff-1e2e-4e86-9c12-e5d12191c4a9" providerId="ADAL" clId="{DF91A09D-A9F1-48B9-9B7D-AA5ADD030258}" dt="2020-03-30T08:19:13.800" v="864" actId="403"/>
          <ac:spMkLst>
            <pc:docMk/>
            <pc:sldMk cId="1558609135" sldId="290"/>
            <ac:spMk id="4" creationId="{621FCADC-07FE-4F2A-89AB-DD90700C366B}"/>
          </ac:spMkLst>
        </pc:spChg>
        <pc:spChg chg="mod">
          <ac:chgData name=" " userId="b63467ff-1e2e-4e86-9c12-e5d12191c4a9" providerId="ADAL" clId="{DF91A09D-A9F1-48B9-9B7D-AA5ADD030258}" dt="2020-03-30T08:19:13.800" v="864" actId="403"/>
          <ac:spMkLst>
            <pc:docMk/>
            <pc:sldMk cId="1558609135" sldId="290"/>
            <ac:spMk id="5" creationId="{3FCC7DC9-E9C0-4F6F-978B-8AC1B6899BE2}"/>
          </ac:spMkLst>
        </pc:spChg>
        <pc:spChg chg="mod">
          <ac:chgData name=" " userId="b63467ff-1e2e-4e86-9c12-e5d12191c4a9" providerId="ADAL" clId="{DF91A09D-A9F1-48B9-9B7D-AA5ADD030258}" dt="2020-03-30T08:19:13.800" v="864" actId="403"/>
          <ac:spMkLst>
            <pc:docMk/>
            <pc:sldMk cId="1558609135" sldId="290"/>
            <ac:spMk id="6" creationId="{14AB5DEC-CCE7-4D00-BF54-A53B65C28E1F}"/>
          </ac:spMkLst>
        </pc:spChg>
        <pc:spChg chg="mod">
          <ac:chgData name=" " userId="b63467ff-1e2e-4e86-9c12-e5d12191c4a9" providerId="ADAL" clId="{DF91A09D-A9F1-48B9-9B7D-AA5ADD030258}" dt="2020-03-30T08:19:13.800" v="864" actId="403"/>
          <ac:spMkLst>
            <pc:docMk/>
            <pc:sldMk cId="1558609135" sldId="290"/>
            <ac:spMk id="7" creationId="{7A998960-8578-4DAE-9A0F-8C9475A40C36}"/>
          </ac:spMkLst>
        </pc:spChg>
      </pc:sldChg>
    </pc:docChg>
  </pc:docChgLst>
  <pc:docChgLst>
    <pc:chgData name="#ANG YONG XIN#" userId="S::angy0074@e.ntu.edu.sg::e96faf4d-f139-414a-9b29-32b6af64c9fe" providerId="AD" clId="Web-{A80F214C-8E20-CA30-4C45-FEA178D0E54F}"/>
    <pc:docChg chg="modSld">
      <pc:chgData name="#ANG YONG XIN#" userId="S::angy0074@e.ntu.edu.sg::e96faf4d-f139-414a-9b29-32b6af64c9fe" providerId="AD" clId="Web-{A80F214C-8E20-CA30-4C45-FEA178D0E54F}" dt="2020-03-31T08:54:50.087" v="613"/>
      <pc:docMkLst>
        <pc:docMk/>
      </pc:docMkLst>
      <pc:sldChg chg="modSp">
        <pc:chgData name="#ANG YONG XIN#" userId="S::angy0074@e.ntu.edu.sg::e96faf4d-f139-414a-9b29-32b6af64c9fe" providerId="AD" clId="Web-{A80F214C-8E20-CA30-4C45-FEA178D0E54F}" dt="2020-03-31T08:38:55.845" v="607" actId="20577"/>
        <pc:sldMkLst>
          <pc:docMk/>
          <pc:sldMk cId="3825282380" sldId="256"/>
        </pc:sldMkLst>
        <pc:spChg chg="mod">
          <ac:chgData name="#ANG YONG XIN#" userId="S::angy0074@e.ntu.edu.sg::e96faf4d-f139-414a-9b29-32b6af64c9fe" providerId="AD" clId="Web-{A80F214C-8E20-CA30-4C45-FEA178D0E54F}" dt="2020-03-31T08:38:55.845" v="607" actId="20577"/>
          <ac:spMkLst>
            <pc:docMk/>
            <pc:sldMk cId="3825282380" sldId="256"/>
            <ac:spMk id="3" creationId="{AC4CDCB4-E81F-497E-A490-25644D71ACB1}"/>
          </ac:spMkLst>
        </pc:spChg>
      </pc:sldChg>
      <pc:sldChg chg="modNotes">
        <pc:chgData name="#ANG YONG XIN#" userId="S::angy0074@e.ntu.edu.sg::e96faf4d-f139-414a-9b29-32b6af64c9fe" providerId="AD" clId="Web-{A80F214C-8E20-CA30-4C45-FEA178D0E54F}" dt="2020-03-31T08:54:50.087" v="613"/>
        <pc:sldMkLst>
          <pc:docMk/>
          <pc:sldMk cId="4211295080" sldId="275"/>
        </pc:sldMkLst>
      </pc:sldChg>
      <pc:sldChg chg="modNotes">
        <pc:chgData name="#ANG YONG XIN#" userId="S::angy0074@e.ntu.edu.sg::e96faf4d-f139-414a-9b29-32b6af64c9fe" providerId="AD" clId="Web-{A80F214C-8E20-CA30-4C45-FEA178D0E54F}" dt="2020-03-31T08:09:50.739" v="514"/>
        <pc:sldMkLst>
          <pc:docMk/>
          <pc:sldMk cId="1552659301" sldId="281"/>
        </pc:sldMkLst>
      </pc:sldChg>
      <pc:sldChg chg="modNotes">
        <pc:chgData name="#ANG YONG XIN#" userId="S::angy0074@e.ntu.edu.sg::e96faf4d-f139-414a-9b29-32b6af64c9fe" providerId="AD" clId="Web-{A80F214C-8E20-CA30-4C45-FEA178D0E54F}" dt="2020-03-31T07:54:20.201" v="233"/>
        <pc:sldMkLst>
          <pc:docMk/>
          <pc:sldMk cId="576957489" sldId="283"/>
        </pc:sldMkLst>
      </pc:sldChg>
      <pc:sldChg chg="modNotes">
        <pc:chgData name="#ANG YONG XIN#" userId="S::angy0074@e.ntu.edu.sg::e96faf4d-f139-414a-9b29-32b6af64c9fe" providerId="AD" clId="Web-{A80F214C-8E20-CA30-4C45-FEA178D0E54F}" dt="2020-03-31T08:26:28.715" v="586"/>
        <pc:sldMkLst>
          <pc:docMk/>
          <pc:sldMk cId="1479752895" sldId="284"/>
        </pc:sldMkLst>
      </pc:sldChg>
      <pc:sldChg chg="modNotes">
        <pc:chgData name="#ANG YONG XIN#" userId="S::angy0074@e.ntu.edu.sg::e96faf4d-f139-414a-9b29-32b6af64c9fe" providerId="AD" clId="Web-{A80F214C-8E20-CA30-4C45-FEA178D0E54F}" dt="2020-03-31T07:42:57.899" v="85"/>
        <pc:sldMkLst>
          <pc:docMk/>
          <pc:sldMk cId="481331727" sldId="288"/>
        </pc:sldMkLst>
      </pc:sldChg>
    </pc:docChg>
  </pc:docChgLst>
  <pc:docChgLst>
    <pc:chgData name="#ANG YONG XIN#" userId="S::angy0074@e.ntu.edu.sg::e96faf4d-f139-414a-9b29-32b6af64c9fe" providerId="AD" clId="Web-{565E89A4-10E0-CA60-9688-FCA59B169EEB}"/>
    <pc:docChg chg="addSld modSld modSection">
      <pc:chgData name="#ANG YONG XIN#" userId="S::angy0074@e.ntu.edu.sg::e96faf4d-f139-414a-9b29-32b6af64c9fe" providerId="AD" clId="Web-{565E89A4-10E0-CA60-9688-FCA59B169EEB}" dt="2020-03-30T06:21:42.805" v="2265"/>
      <pc:docMkLst>
        <pc:docMk/>
      </pc:docMkLst>
      <pc:sldChg chg="addSp delSp modSp mod setBg">
        <pc:chgData name="#ANG YONG XIN#" userId="S::angy0074@e.ntu.edu.sg::e96faf4d-f139-414a-9b29-32b6af64c9fe" providerId="AD" clId="Web-{565E89A4-10E0-CA60-9688-FCA59B169EEB}" dt="2020-03-30T06:21:42.805" v="2265"/>
        <pc:sldMkLst>
          <pc:docMk/>
          <pc:sldMk cId="1552659301" sldId="281"/>
        </pc:sldMkLst>
        <pc:spChg chg="mod">
          <ac:chgData name="#ANG YONG XIN#" userId="S::angy0074@e.ntu.edu.sg::e96faf4d-f139-414a-9b29-32b6af64c9fe" providerId="AD" clId="Web-{565E89A4-10E0-CA60-9688-FCA59B169EEB}" dt="2020-03-30T06:03:59.772" v="1935"/>
          <ac:spMkLst>
            <pc:docMk/>
            <pc:sldMk cId="1552659301" sldId="281"/>
            <ac:spMk id="2" creationId="{FF901268-9055-488D-9C68-C0FEBB206202}"/>
          </ac:spMkLst>
        </pc:spChg>
        <pc:spChg chg="add del mod">
          <ac:chgData name="#ANG YONG XIN#" userId="S::angy0074@e.ntu.edu.sg::e96faf4d-f139-414a-9b29-32b6af64c9fe" providerId="AD" clId="Web-{565E89A4-10E0-CA60-9688-FCA59B169EEB}" dt="2020-03-30T06:02:26.162" v="1878"/>
          <ac:spMkLst>
            <pc:docMk/>
            <pc:sldMk cId="1552659301" sldId="281"/>
            <ac:spMk id="3" creationId="{2CC99D05-EF9B-4477-9EF6-A8CE141B74F7}"/>
          </ac:spMkLst>
        </pc:spChg>
        <pc:spChg chg="add del">
          <ac:chgData name="#ANG YONG XIN#" userId="S::angy0074@e.ntu.edu.sg::e96faf4d-f139-414a-9b29-32b6af64c9fe" providerId="AD" clId="Web-{565E89A4-10E0-CA60-9688-FCA59B169EEB}" dt="2020-03-30T05:59:37.349" v="1795"/>
          <ac:spMkLst>
            <pc:docMk/>
            <pc:sldMk cId="1552659301" sldId="281"/>
            <ac:spMk id="6" creationId="{FB5993E2-C02B-4335-ABA5-D8EC465551E3}"/>
          </ac:spMkLst>
        </pc:spChg>
        <pc:spChg chg="add del">
          <ac:chgData name="#ANG YONG XIN#" userId="S::angy0074@e.ntu.edu.sg::e96faf4d-f139-414a-9b29-32b6af64c9fe" providerId="AD" clId="Web-{565E89A4-10E0-CA60-9688-FCA59B169EEB}" dt="2020-03-30T05:59:37.349" v="1795"/>
          <ac:spMkLst>
            <pc:docMk/>
            <pc:sldMk cId="1552659301" sldId="281"/>
            <ac:spMk id="7" creationId="{C0B801A2-5622-4BE8-9AD2-C337A2CD0022}"/>
          </ac:spMkLst>
        </pc:spChg>
        <pc:spChg chg="add del">
          <ac:chgData name="#ANG YONG XIN#" userId="S::angy0074@e.ntu.edu.sg::e96faf4d-f139-414a-9b29-32b6af64c9fe" providerId="AD" clId="Web-{565E89A4-10E0-CA60-9688-FCA59B169EEB}" dt="2020-03-30T05:59:37.349" v="1795"/>
          <ac:spMkLst>
            <pc:docMk/>
            <pc:sldMk cId="1552659301" sldId="281"/>
            <ac:spMk id="8" creationId="{B7AF614F-5BC3-4086-99F5-B87C5847A071}"/>
          </ac:spMkLst>
        </pc:spChg>
        <pc:spChg chg="add del">
          <ac:chgData name="#ANG YONG XIN#" userId="S::angy0074@e.ntu.edu.sg::e96faf4d-f139-414a-9b29-32b6af64c9fe" providerId="AD" clId="Web-{565E89A4-10E0-CA60-9688-FCA59B169EEB}" dt="2020-03-30T05:54:05.099" v="1637"/>
          <ac:spMkLst>
            <pc:docMk/>
            <pc:sldMk cId="1552659301" sldId="281"/>
            <ac:spMk id="10" creationId="{FB5993E2-C02B-4335-ABA5-D8EC465551E3}"/>
          </ac:spMkLst>
        </pc:spChg>
        <pc:spChg chg="add del">
          <ac:chgData name="#ANG YONG XIN#" userId="S::angy0074@e.ntu.edu.sg::e96faf4d-f139-414a-9b29-32b6af64c9fe" providerId="AD" clId="Web-{565E89A4-10E0-CA60-9688-FCA59B169EEB}" dt="2020-03-30T06:00:10.193" v="1799"/>
          <ac:spMkLst>
            <pc:docMk/>
            <pc:sldMk cId="1552659301" sldId="281"/>
            <ac:spMk id="11" creationId="{FB5993E2-C02B-4335-ABA5-D8EC465551E3}"/>
          </ac:spMkLst>
        </pc:spChg>
        <pc:spChg chg="add del">
          <ac:chgData name="#ANG YONG XIN#" userId="S::angy0074@e.ntu.edu.sg::e96faf4d-f139-414a-9b29-32b6af64c9fe" providerId="AD" clId="Web-{565E89A4-10E0-CA60-9688-FCA59B169EEB}" dt="2020-03-30T05:54:05.099" v="1637"/>
          <ac:spMkLst>
            <pc:docMk/>
            <pc:sldMk cId="1552659301" sldId="281"/>
            <ac:spMk id="12" creationId="{C0B801A2-5622-4BE8-9AD2-C337A2CD0022}"/>
          </ac:spMkLst>
        </pc:spChg>
        <pc:spChg chg="add del">
          <ac:chgData name="#ANG YONG XIN#" userId="S::angy0074@e.ntu.edu.sg::e96faf4d-f139-414a-9b29-32b6af64c9fe" providerId="AD" clId="Web-{565E89A4-10E0-CA60-9688-FCA59B169EEB}" dt="2020-03-30T06:00:10.193" v="1799"/>
          <ac:spMkLst>
            <pc:docMk/>
            <pc:sldMk cId="1552659301" sldId="281"/>
            <ac:spMk id="13" creationId="{C0B801A2-5622-4BE8-9AD2-C337A2CD0022}"/>
          </ac:spMkLst>
        </pc:spChg>
        <pc:spChg chg="add del">
          <ac:chgData name="#ANG YONG XIN#" userId="S::angy0074@e.ntu.edu.sg::e96faf4d-f139-414a-9b29-32b6af64c9fe" providerId="AD" clId="Web-{565E89A4-10E0-CA60-9688-FCA59B169EEB}" dt="2020-03-30T05:54:05.099" v="1637"/>
          <ac:spMkLst>
            <pc:docMk/>
            <pc:sldMk cId="1552659301" sldId="281"/>
            <ac:spMk id="14" creationId="{B7AF614F-5BC3-4086-99F5-B87C5847A071}"/>
          </ac:spMkLst>
        </pc:spChg>
        <pc:spChg chg="add del">
          <ac:chgData name="#ANG YONG XIN#" userId="S::angy0074@e.ntu.edu.sg::e96faf4d-f139-414a-9b29-32b6af64c9fe" providerId="AD" clId="Web-{565E89A4-10E0-CA60-9688-FCA59B169EEB}" dt="2020-03-30T06:00:10.193" v="1799"/>
          <ac:spMkLst>
            <pc:docMk/>
            <pc:sldMk cId="1552659301" sldId="281"/>
            <ac:spMk id="15" creationId="{B7AF614F-5BC3-4086-99F5-B87C5847A071}"/>
          </ac:spMkLst>
        </pc:spChg>
        <pc:spChg chg="add del">
          <ac:chgData name="#ANG YONG XIN#" userId="S::angy0074@e.ntu.edu.sg::e96faf4d-f139-414a-9b29-32b6af64c9fe" providerId="AD" clId="Web-{565E89A4-10E0-CA60-9688-FCA59B169EEB}" dt="2020-03-30T06:01:31.678" v="1848"/>
          <ac:spMkLst>
            <pc:docMk/>
            <pc:sldMk cId="1552659301" sldId="281"/>
            <ac:spMk id="17" creationId="{FB5993E2-C02B-4335-ABA5-D8EC465551E3}"/>
          </ac:spMkLst>
        </pc:spChg>
        <pc:spChg chg="add del">
          <ac:chgData name="#ANG YONG XIN#" userId="S::angy0074@e.ntu.edu.sg::e96faf4d-f139-414a-9b29-32b6af64c9fe" providerId="AD" clId="Web-{565E89A4-10E0-CA60-9688-FCA59B169EEB}" dt="2020-03-30T06:01:31.678" v="1848"/>
          <ac:spMkLst>
            <pc:docMk/>
            <pc:sldMk cId="1552659301" sldId="281"/>
            <ac:spMk id="18" creationId="{C0B801A2-5622-4BE8-9AD2-C337A2CD0022}"/>
          </ac:spMkLst>
        </pc:spChg>
        <pc:spChg chg="add del">
          <ac:chgData name="#ANG YONG XIN#" userId="S::angy0074@e.ntu.edu.sg::e96faf4d-f139-414a-9b29-32b6af64c9fe" providerId="AD" clId="Web-{565E89A4-10E0-CA60-9688-FCA59B169EEB}" dt="2020-03-30T06:01:31.678" v="1848"/>
          <ac:spMkLst>
            <pc:docMk/>
            <pc:sldMk cId="1552659301" sldId="281"/>
            <ac:spMk id="19" creationId="{B7AF614F-5BC3-4086-99F5-B87C5847A071}"/>
          </ac:spMkLst>
        </pc:spChg>
        <pc:spChg chg="add del">
          <ac:chgData name="#ANG YONG XIN#" userId="S::angy0074@e.ntu.edu.sg::e96faf4d-f139-414a-9b29-32b6af64c9fe" providerId="AD" clId="Web-{565E89A4-10E0-CA60-9688-FCA59B169EEB}" dt="2020-03-30T06:01:41.209" v="1850"/>
          <ac:spMkLst>
            <pc:docMk/>
            <pc:sldMk cId="1552659301" sldId="281"/>
            <ac:spMk id="21" creationId="{FB5993E2-C02B-4335-ABA5-D8EC465551E3}"/>
          </ac:spMkLst>
        </pc:spChg>
        <pc:spChg chg="add del">
          <ac:chgData name="#ANG YONG XIN#" userId="S::angy0074@e.ntu.edu.sg::e96faf4d-f139-414a-9b29-32b6af64c9fe" providerId="AD" clId="Web-{565E89A4-10E0-CA60-9688-FCA59B169EEB}" dt="2020-03-30T06:01:41.209" v="1850"/>
          <ac:spMkLst>
            <pc:docMk/>
            <pc:sldMk cId="1552659301" sldId="281"/>
            <ac:spMk id="22" creationId="{C0B801A2-5622-4BE8-9AD2-C337A2CD0022}"/>
          </ac:spMkLst>
        </pc:spChg>
        <pc:spChg chg="add del">
          <ac:chgData name="#ANG YONG XIN#" userId="S::angy0074@e.ntu.edu.sg::e96faf4d-f139-414a-9b29-32b6af64c9fe" providerId="AD" clId="Web-{565E89A4-10E0-CA60-9688-FCA59B169EEB}" dt="2020-03-30T06:01:41.209" v="1850"/>
          <ac:spMkLst>
            <pc:docMk/>
            <pc:sldMk cId="1552659301" sldId="281"/>
            <ac:spMk id="23" creationId="{B7AF614F-5BC3-4086-99F5-B87C5847A071}"/>
          </ac:spMkLst>
        </pc:spChg>
        <pc:spChg chg="add del">
          <ac:chgData name="#ANG YONG XIN#" userId="S::angy0074@e.ntu.edu.sg::e96faf4d-f139-414a-9b29-32b6af64c9fe" providerId="AD" clId="Web-{565E89A4-10E0-CA60-9688-FCA59B169EEB}" dt="2020-03-30T06:01:43.396" v="1852"/>
          <ac:spMkLst>
            <pc:docMk/>
            <pc:sldMk cId="1552659301" sldId="281"/>
            <ac:spMk id="25" creationId="{FB5993E2-C02B-4335-ABA5-D8EC465551E3}"/>
          </ac:spMkLst>
        </pc:spChg>
        <pc:spChg chg="add del">
          <ac:chgData name="#ANG YONG XIN#" userId="S::angy0074@e.ntu.edu.sg::e96faf4d-f139-414a-9b29-32b6af64c9fe" providerId="AD" clId="Web-{565E89A4-10E0-CA60-9688-FCA59B169EEB}" dt="2020-03-30T06:01:43.396" v="1852"/>
          <ac:spMkLst>
            <pc:docMk/>
            <pc:sldMk cId="1552659301" sldId="281"/>
            <ac:spMk id="26" creationId="{C0B801A2-5622-4BE8-9AD2-C337A2CD0022}"/>
          </ac:spMkLst>
        </pc:spChg>
        <pc:spChg chg="add del">
          <ac:chgData name="#ANG YONG XIN#" userId="S::angy0074@e.ntu.edu.sg::e96faf4d-f139-414a-9b29-32b6af64c9fe" providerId="AD" clId="Web-{565E89A4-10E0-CA60-9688-FCA59B169EEB}" dt="2020-03-30T06:01:43.396" v="1852"/>
          <ac:spMkLst>
            <pc:docMk/>
            <pc:sldMk cId="1552659301" sldId="281"/>
            <ac:spMk id="27" creationId="{B7AF614F-5BC3-4086-99F5-B87C5847A071}"/>
          </ac:spMkLst>
        </pc:spChg>
        <pc:spChg chg="add del">
          <ac:chgData name="#ANG YONG XIN#" userId="S::angy0074@e.ntu.edu.sg::e96faf4d-f139-414a-9b29-32b6af64c9fe" providerId="AD" clId="Web-{565E89A4-10E0-CA60-9688-FCA59B169EEB}" dt="2020-03-30T06:02:16.381" v="1873"/>
          <ac:spMkLst>
            <pc:docMk/>
            <pc:sldMk cId="1552659301" sldId="281"/>
            <ac:spMk id="29" creationId="{FB5993E2-C02B-4335-ABA5-D8EC465551E3}"/>
          </ac:spMkLst>
        </pc:spChg>
        <pc:spChg chg="add del">
          <ac:chgData name="#ANG YONG XIN#" userId="S::angy0074@e.ntu.edu.sg::e96faf4d-f139-414a-9b29-32b6af64c9fe" providerId="AD" clId="Web-{565E89A4-10E0-CA60-9688-FCA59B169EEB}" dt="2020-03-30T06:02:16.381" v="1873"/>
          <ac:spMkLst>
            <pc:docMk/>
            <pc:sldMk cId="1552659301" sldId="281"/>
            <ac:spMk id="30" creationId="{C0B801A2-5622-4BE8-9AD2-C337A2CD0022}"/>
          </ac:spMkLst>
        </pc:spChg>
        <pc:spChg chg="add del">
          <ac:chgData name="#ANG YONG XIN#" userId="S::angy0074@e.ntu.edu.sg::e96faf4d-f139-414a-9b29-32b6af64c9fe" providerId="AD" clId="Web-{565E89A4-10E0-CA60-9688-FCA59B169EEB}" dt="2020-03-30T06:02:16.381" v="1873"/>
          <ac:spMkLst>
            <pc:docMk/>
            <pc:sldMk cId="1552659301" sldId="281"/>
            <ac:spMk id="31" creationId="{B7AF614F-5BC3-4086-99F5-B87C5847A071}"/>
          </ac:spMkLst>
        </pc:spChg>
        <pc:spChg chg="add del">
          <ac:chgData name="#ANG YONG XIN#" userId="S::angy0074@e.ntu.edu.sg::e96faf4d-f139-414a-9b29-32b6af64c9fe" providerId="AD" clId="Web-{565E89A4-10E0-CA60-9688-FCA59B169EEB}" dt="2020-03-30T06:02:26.115" v="1877"/>
          <ac:spMkLst>
            <pc:docMk/>
            <pc:sldMk cId="1552659301" sldId="281"/>
            <ac:spMk id="34" creationId="{FB5993E2-C02B-4335-ABA5-D8EC465551E3}"/>
          </ac:spMkLst>
        </pc:spChg>
        <pc:spChg chg="add del">
          <ac:chgData name="#ANG YONG XIN#" userId="S::angy0074@e.ntu.edu.sg::e96faf4d-f139-414a-9b29-32b6af64c9fe" providerId="AD" clId="Web-{565E89A4-10E0-CA60-9688-FCA59B169EEB}" dt="2020-03-30T06:02:26.115" v="1877"/>
          <ac:spMkLst>
            <pc:docMk/>
            <pc:sldMk cId="1552659301" sldId="281"/>
            <ac:spMk id="35" creationId="{C0B801A2-5622-4BE8-9AD2-C337A2CD0022}"/>
          </ac:spMkLst>
        </pc:spChg>
        <pc:spChg chg="add del">
          <ac:chgData name="#ANG YONG XIN#" userId="S::angy0074@e.ntu.edu.sg::e96faf4d-f139-414a-9b29-32b6af64c9fe" providerId="AD" clId="Web-{565E89A4-10E0-CA60-9688-FCA59B169EEB}" dt="2020-03-30T06:02:26.115" v="1877"/>
          <ac:spMkLst>
            <pc:docMk/>
            <pc:sldMk cId="1552659301" sldId="281"/>
            <ac:spMk id="36" creationId="{B7AF614F-5BC3-4086-99F5-B87C5847A071}"/>
          </ac:spMkLst>
        </pc:spChg>
        <pc:spChg chg="add del">
          <ac:chgData name="#ANG YONG XIN#" userId="S::angy0074@e.ntu.edu.sg::e96faf4d-f139-414a-9b29-32b6af64c9fe" providerId="AD" clId="Web-{565E89A4-10E0-CA60-9688-FCA59B169EEB}" dt="2020-03-30T06:03:59.772" v="1935"/>
          <ac:spMkLst>
            <pc:docMk/>
            <pc:sldMk cId="1552659301" sldId="281"/>
            <ac:spMk id="38" creationId="{FB5993E2-C02B-4335-ABA5-D8EC465551E3}"/>
          </ac:spMkLst>
        </pc:spChg>
        <pc:spChg chg="add del">
          <ac:chgData name="#ANG YONG XIN#" userId="S::angy0074@e.ntu.edu.sg::e96faf4d-f139-414a-9b29-32b6af64c9fe" providerId="AD" clId="Web-{565E89A4-10E0-CA60-9688-FCA59B169EEB}" dt="2020-03-30T06:03:59.772" v="1935"/>
          <ac:spMkLst>
            <pc:docMk/>
            <pc:sldMk cId="1552659301" sldId="281"/>
            <ac:spMk id="39" creationId="{C0B801A2-5622-4BE8-9AD2-C337A2CD0022}"/>
          </ac:spMkLst>
        </pc:spChg>
        <pc:spChg chg="add del">
          <ac:chgData name="#ANG YONG XIN#" userId="S::angy0074@e.ntu.edu.sg::e96faf4d-f139-414a-9b29-32b6af64c9fe" providerId="AD" clId="Web-{565E89A4-10E0-CA60-9688-FCA59B169EEB}" dt="2020-03-30T06:03:59.772" v="1935"/>
          <ac:spMkLst>
            <pc:docMk/>
            <pc:sldMk cId="1552659301" sldId="281"/>
            <ac:spMk id="40" creationId="{B7AF614F-5BC3-4086-99F5-B87C5847A071}"/>
          </ac:spMkLst>
        </pc:spChg>
        <pc:spChg chg="add del">
          <ac:chgData name="#ANG YONG XIN#" userId="S::angy0074@e.ntu.edu.sg::e96faf4d-f139-414a-9b29-32b6af64c9fe" providerId="AD" clId="Web-{565E89A4-10E0-CA60-9688-FCA59B169EEB}" dt="2020-03-30T06:03:59.694" v="1934"/>
          <ac:spMkLst>
            <pc:docMk/>
            <pc:sldMk cId="1552659301" sldId="281"/>
            <ac:spMk id="46" creationId="{F9E80720-23E6-4B89-B77E-04A7689F1BA8}"/>
          </ac:spMkLst>
        </pc:spChg>
        <pc:spChg chg="add del">
          <ac:chgData name="#ANG YONG XIN#" userId="S::angy0074@e.ntu.edu.sg::e96faf4d-f139-414a-9b29-32b6af64c9fe" providerId="AD" clId="Web-{565E89A4-10E0-CA60-9688-FCA59B169EEB}" dt="2020-03-30T06:03:59.694" v="1934"/>
          <ac:spMkLst>
            <pc:docMk/>
            <pc:sldMk cId="1552659301" sldId="281"/>
            <ac:spMk id="48" creationId="{CD1D3CA1-3EB6-41F3-A419-8424B56BE63A}"/>
          </ac:spMkLst>
        </pc:spChg>
        <pc:spChg chg="add del">
          <ac:chgData name="#ANG YONG XIN#" userId="S::angy0074@e.ntu.edu.sg::e96faf4d-f139-414a-9b29-32b6af64c9fe" providerId="AD" clId="Web-{565E89A4-10E0-CA60-9688-FCA59B169EEB}" dt="2020-03-30T06:03:59.694" v="1934"/>
          <ac:spMkLst>
            <pc:docMk/>
            <pc:sldMk cId="1552659301" sldId="281"/>
            <ac:spMk id="50" creationId="{4D87F7B2-AA36-4B58-BC2C-1BBA135E8B6B}"/>
          </ac:spMkLst>
        </pc:spChg>
        <pc:spChg chg="add del mod">
          <ac:chgData name="#ANG YONG XIN#" userId="S::angy0074@e.ntu.edu.sg::e96faf4d-f139-414a-9b29-32b6af64c9fe" providerId="AD" clId="Web-{565E89A4-10E0-CA60-9688-FCA59B169EEB}" dt="2020-03-30T06:10:30.241" v="2138"/>
          <ac:spMkLst>
            <pc:docMk/>
            <pc:sldMk cId="1552659301" sldId="281"/>
            <ac:spMk id="844" creationId="{F6FAD860-C3AA-43C6-B4FC-1897E8EFBCF7}"/>
          </ac:spMkLst>
        </pc:spChg>
        <pc:spChg chg="add del mod">
          <ac:chgData name="#ANG YONG XIN#" userId="S::angy0074@e.ntu.edu.sg::e96faf4d-f139-414a-9b29-32b6af64c9fe" providerId="AD" clId="Web-{565E89A4-10E0-CA60-9688-FCA59B169EEB}" dt="2020-03-30T06:17:31.320" v="2226"/>
          <ac:spMkLst>
            <pc:docMk/>
            <pc:sldMk cId="1552659301" sldId="281"/>
            <ac:spMk id="1156" creationId="{9E1A5792-E08E-44CA-94AB-10705256E797}"/>
          </ac:spMkLst>
        </pc:spChg>
        <pc:spChg chg="add del mod">
          <ac:chgData name="#ANG YONG XIN#" userId="S::angy0074@e.ntu.edu.sg::e96faf4d-f139-414a-9b29-32b6af64c9fe" providerId="AD" clId="Web-{565E89A4-10E0-CA60-9688-FCA59B169EEB}" dt="2020-03-30T06:21:05.133" v="2263"/>
          <ac:spMkLst>
            <pc:docMk/>
            <pc:sldMk cId="1552659301" sldId="281"/>
            <ac:spMk id="1508" creationId="{48D75C1B-7E08-40A0-8F0D-B709ACD7FBA6}"/>
          </ac:spMkLst>
        </pc:spChg>
        <pc:graphicFrameChg chg="add del mod modGraphic">
          <ac:chgData name="#ANG YONG XIN#" userId="S::angy0074@e.ntu.edu.sg::e96faf4d-f139-414a-9b29-32b6af64c9fe" providerId="AD" clId="Web-{565E89A4-10E0-CA60-9688-FCA59B169EEB}" dt="2020-03-30T06:00:54.927" v="1800"/>
          <ac:graphicFrameMkLst>
            <pc:docMk/>
            <pc:sldMk cId="1552659301" sldId="281"/>
            <ac:graphicFrameMk id="5" creationId="{0471035B-F3EC-4770-B866-FD4A603A1D49}"/>
          </ac:graphicFrameMkLst>
        </pc:graphicFrameChg>
        <pc:graphicFrameChg chg="add del mod">
          <ac:chgData name="#ANG YONG XIN#" userId="S::angy0074@e.ntu.edu.sg::e96faf4d-f139-414a-9b29-32b6af64c9fe" providerId="AD" clId="Web-{565E89A4-10E0-CA60-9688-FCA59B169EEB}" dt="2020-03-30T06:21:42.805" v="2265"/>
          <ac:graphicFrameMkLst>
            <pc:docMk/>
            <pc:sldMk cId="1552659301" sldId="281"/>
            <ac:graphicFrameMk id="9" creationId="{B610219F-D472-4D05-BF17-6F8B118F48C4}"/>
          </ac:graphicFrameMkLst>
        </pc:graphicFrameChg>
        <pc:graphicFrameChg chg="add del mod modGraphic">
          <ac:chgData name="#ANG YONG XIN#" userId="S::angy0074@e.ntu.edu.sg::e96faf4d-f139-414a-9b29-32b6af64c9fe" providerId="AD" clId="Web-{565E89A4-10E0-CA60-9688-FCA59B169EEB}" dt="2020-03-30T06:00:10.193" v="1799"/>
          <ac:graphicFrameMkLst>
            <pc:docMk/>
            <pc:sldMk cId="1552659301" sldId="281"/>
            <ac:graphicFrameMk id="16" creationId="{164714AE-A885-4622-AE20-3983F2CDB1DC}"/>
          </ac:graphicFrameMkLst>
        </pc:graphicFrameChg>
        <pc:graphicFrameChg chg="add del">
          <ac:chgData name="#ANG YONG XIN#" userId="S::angy0074@e.ntu.edu.sg::e96faf4d-f139-414a-9b29-32b6af64c9fe" providerId="AD" clId="Web-{565E89A4-10E0-CA60-9688-FCA59B169EEB}" dt="2020-03-30T06:01:31.678" v="1848"/>
          <ac:graphicFrameMkLst>
            <pc:docMk/>
            <pc:sldMk cId="1552659301" sldId="281"/>
            <ac:graphicFrameMk id="20" creationId="{4220221E-D409-4924-9C9D-E610720EE0F5}"/>
          </ac:graphicFrameMkLst>
        </pc:graphicFrameChg>
        <pc:graphicFrameChg chg="add del modGraphic">
          <ac:chgData name="#ANG YONG XIN#" userId="S::angy0074@e.ntu.edu.sg::e96faf4d-f139-414a-9b29-32b6af64c9fe" providerId="AD" clId="Web-{565E89A4-10E0-CA60-9688-FCA59B169EEB}" dt="2020-03-30T06:11:18.382" v="2140"/>
          <ac:graphicFrameMkLst>
            <pc:docMk/>
            <pc:sldMk cId="1552659301" sldId="281"/>
            <ac:graphicFrameMk id="24" creationId="{4E97B26E-BFE4-4359-854B-6B16CBC03021}"/>
          </ac:graphicFrameMkLst>
        </pc:graphicFrameChg>
        <pc:graphicFrameChg chg="add del">
          <ac:chgData name="#ANG YONG XIN#" userId="S::angy0074@e.ntu.edu.sg::e96faf4d-f139-414a-9b29-32b6af64c9fe" providerId="AD" clId="Web-{565E89A4-10E0-CA60-9688-FCA59B169EEB}" dt="2020-03-30T06:01:43.396" v="1852"/>
          <ac:graphicFrameMkLst>
            <pc:docMk/>
            <pc:sldMk cId="1552659301" sldId="281"/>
            <ac:graphicFrameMk id="28" creationId="{4220221E-D409-4924-9C9D-E610720EE0F5}"/>
          </ac:graphicFrameMkLst>
        </pc:graphicFrameChg>
        <pc:graphicFrameChg chg="add del">
          <ac:chgData name="#ANG YONG XIN#" userId="S::angy0074@e.ntu.edu.sg::e96faf4d-f139-414a-9b29-32b6af64c9fe" providerId="AD" clId="Web-{565E89A4-10E0-CA60-9688-FCA59B169EEB}" dt="2020-03-30T06:02:16.381" v="1873"/>
          <ac:graphicFrameMkLst>
            <pc:docMk/>
            <pc:sldMk cId="1552659301" sldId="281"/>
            <ac:graphicFrameMk id="32" creationId="{592D3769-E56C-4F18-9812-89DE49ADA9C0}"/>
          </ac:graphicFrameMkLst>
        </pc:graphicFrameChg>
        <pc:graphicFrameChg chg="add del">
          <ac:chgData name="#ANG YONG XIN#" userId="S::angy0074@e.ntu.edu.sg::e96faf4d-f139-414a-9b29-32b6af64c9fe" providerId="AD" clId="Web-{565E89A4-10E0-CA60-9688-FCA59B169EEB}" dt="2020-03-30T06:02:19.037" v="1875"/>
          <ac:graphicFrameMkLst>
            <pc:docMk/>
            <pc:sldMk cId="1552659301" sldId="281"/>
            <ac:graphicFrameMk id="33" creationId="{BBAA3165-9A4F-4CB0-8910-6981FAAFCBD2}"/>
          </ac:graphicFrameMkLst>
        </pc:graphicFrameChg>
        <pc:graphicFrameChg chg="add del">
          <ac:chgData name="#ANG YONG XIN#" userId="S::angy0074@e.ntu.edu.sg::e96faf4d-f139-414a-9b29-32b6af64c9fe" providerId="AD" clId="Web-{565E89A4-10E0-CA60-9688-FCA59B169EEB}" dt="2020-03-30T06:02:26.115" v="1877"/>
          <ac:graphicFrameMkLst>
            <pc:docMk/>
            <pc:sldMk cId="1552659301" sldId="281"/>
            <ac:graphicFrameMk id="37" creationId="{592D3769-E56C-4F18-9812-89DE49ADA9C0}"/>
          </ac:graphicFrameMkLst>
        </pc:graphicFrameChg>
        <pc:graphicFrameChg chg="add del mod modGraphic">
          <ac:chgData name="#ANG YONG XIN#" userId="S::angy0074@e.ntu.edu.sg::e96faf4d-f139-414a-9b29-32b6af64c9fe" providerId="AD" clId="Web-{565E89A4-10E0-CA60-9688-FCA59B169EEB}" dt="2020-03-30T06:21:03.352" v="2262"/>
          <ac:graphicFrameMkLst>
            <pc:docMk/>
            <pc:sldMk cId="1552659301" sldId="281"/>
            <ac:graphicFrameMk id="41" creationId="{D10D5C0B-F83A-48FF-8788-AC903CDBECD3}"/>
          </ac:graphicFrameMkLst>
        </pc:graphicFrameChg>
      </pc:sldChg>
      <pc:sldChg chg="addSp delSp modSp">
        <pc:chgData name="#ANG YONG XIN#" userId="S::angy0074@e.ntu.edu.sg::e96faf4d-f139-414a-9b29-32b6af64c9fe" providerId="AD" clId="Web-{565E89A4-10E0-CA60-9688-FCA59B169EEB}" dt="2020-03-30T04:48:40.165" v="16"/>
        <pc:sldMkLst>
          <pc:docMk/>
          <pc:sldMk cId="576957489" sldId="283"/>
        </pc:sldMkLst>
        <pc:spChg chg="mod">
          <ac:chgData name="#ANG YONG XIN#" userId="S::angy0074@e.ntu.edu.sg::e96faf4d-f139-414a-9b29-32b6af64c9fe" providerId="AD" clId="Web-{565E89A4-10E0-CA60-9688-FCA59B169EEB}" dt="2020-03-30T04:48:33.712" v="12"/>
          <ac:spMkLst>
            <pc:docMk/>
            <pc:sldMk cId="576957489" sldId="283"/>
            <ac:spMk id="2" creationId="{FF901268-9055-488D-9C68-C0FEBB206202}"/>
          </ac:spMkLst>
        </pc:spChg>
        <pc:spChg chg="del">
          <ac:chgData name="#ANG YONG XIN#" userId="S::angy0074@e.ntu.edu.sg::e96faf4d-f139-414a-9b29-32b6af64c9fe" providerId="AD" clId="Web-{565E89A4-10E0-CA60-9688-FCA59B169EEB}" dt="2020-03-30T04:47:38.384" v="2"/>
          <ac:spMkLst>
            <pc:docMk/>
            <pc:sldMk cId="576957489" sldId="283"/>
            <ac:spMk id="119" creationId="{4E4490D0-3672-446A-AC12-B4830333BDDD}"/>
          </ac:spMkLst>
        </pc:spChg>
        <pc:spChg chg="del">
          <ac:chgData name="#ANG YONG XIN#" userId="S::angy0074@e.ntu.edu.sg::e96faf4d-f139-414a-9b29-32b6af64c9fe" providerId="AD" clId="Web-{565E89A4-10E0-CA60-9688-FCA59B169EEB}" dt="2020-03-30T04:47:38.384" v="2"/>
          <ac:spMkLst>
            <pc:docMk/>
            <pc:sldMk cId="576957489" sldId="283"/>
            <ac:spMk id="121" creationId="{39CB82C2-DF65-4EC1-8280-F201D50F570B}"/>
          </ac:spMkLst>
        </pc:spChg>
        <pc:spChg chg="del">
          <ac:chgData name="#ANG YONG XIN#" userId="S::angy0074@e.ntu.edu.sg::e96faf4d-f139-414a-9b29-32b6af64c9fe" providerId="AD" clId="Web-{565E89A4-10E0-CA60-9688-FCA59B169EEB}" dt="2020-03-30T04:47:38.384" v="2"/>
          <ac:spMkLst>
            <pc:docMk/>
            <pc:sldMk cId="576957489" sldId="283"/>
            <ac:spMk id="128" creationId="{C4AAA502-5435-489E-9538-3A40E6C71461}"/>
          </ac:spMkLst>
        </pc:spChg>
        <pc:spChg chg="del">
          <ac:chgData name="#ANG YONG XIN#" userId="S::angy0074@e.ntu.edu.sg::e96faf4d-f139-414a-9b29-32b6af64c9fe" providerId="AD" clId="Web-{565E89A4-10E0-CA60-9688-FCA59B169EEB}" dt="2020-03-30T04:47:38.384" v="2"/>
          <ac:spMkLst>
            <pc:docMk/>
            <pc:sldMk cId="576957489" sldId="283"/>
            <ac:spMk id="132" creationId="{DE42378B-2E28-4810-8421-7A473A40E376}"/>
          </ac:spMkLst>
        </pc:spChg>
        <pc:spChg chg="del">
          <ac:chgData name="#ANG YONG XIN#" userId="S::angy0074@e.ntu.edu.sg::e96faf4d-f139-414a-9b29-32b6af64c9fe" providerId="AD" clId="Web-{565E89A4-10E0-CA60-9688-FCA59B169EEB}" dt="2020-03-30T04:47:38.384" v="2"/>
          <ac:spMkLst>
            <pc:docMk/>
            <pc:sldMk cId="576957489" sldId="283"/>
            <ac:spMk id="134" creationId="{0D91DD17-237F-4811-BC0E-128EB1BD7CFE}"/>
          </ac:spMkLst>
        </pc:spChg>
        <pc:spChg chg="add del">
          <ac:chgData name="#ANG YONG XIN#" userId="S::angy0074@e.ntu.edu.sg::e96faf4d-f139-414a-9b29-32b6af64c9fe" providerId="AD" clId="Web-{565E89A4-10E0-CA60-9688-FCA59B169EEB}" dt="2020-03-30T04:48:19.462" v="7"/>
          <ac:spMkLst>
            <pc:docMk/>
            <pc:sldMk cId="576957489" sldId="283"/>
            <ac:spMk id="139" creationId="{25C8D2C1-DA83-420D-9635-D52CE066B5DA}"/>
          </ac:spMkLst>
        </pc:spChg>
        <pc:spChg chg="add del">
          <ac:chgData name="#ANG YONG XIN#" userId="S::angy0074@e.ntu.edu.sg::e96faf4d-f139-414a-9b29-32b6af64c9fe" providerId="AD" clId="Web-{565E89A4-10E0-CA60-9688-FCA59B169EEB}" dt="2020-03-30T04:48:19.462" v="7"/>
          <ac:spMkLst>
            <pc:docMk/>
            <pc:sldMk cId="576957489" sldId="283"/>
            <ac:spMk id="141" creationId="{434F74C9-6A0B-409E-AD1C-45B58BE91BB8}"/>
          </ac:spMkLst>
        </pc:spChg>
        <pc:spChg chg="add del">
          <ac:chgData name="#ANG YONG XIN#" userId="S::angy0074@e.ntu.edu.sg::e96faf4d-f139-414a-9b29-32b6af64c9fe" providerId="AD" clId="Web-{565E89A4-10E0-CA60-9688-FCA59B169EEB}" dt="2020-03-30T04:48:19.462" v="7"/>
          <ac:spMkLst>
            <pc:docMk/>
            <pc:sldMk cId="576957489" sldId="283"/>
            <ac:spMk id="145" creationId="{BE268116-E2A7-4F98-8812-192B4975E49B}"/>
          </ac:spMkLst>
        </pc:spChg>
        <pc:spChg chg="add del">
          <ac:chgData name="#ANG YONG XIN#" userId="S::angy0074@e.ntu.edu.sg::e96faf4d-f139-414a-9b29-32b6af64c9fe" providerId="AD" clId="Web-{565E89A4-10E0-CA60-9688-FCA59B169EEB}" dt="2020-03-30T04:48:19.462" v="7"/>
          <ac:spMkLst>
            <pc:docMk/>
            <pc:sldMk cId="576957489" sldId="283"/>
            <ac:spMk id="149" creationId="{FBEFFA83-BC6D-4CD2-A2BA-98AD67423BF2}"/>
          </ac:spMkLst>
        </pc:spChg>
        <pc:spChg chg="add del">
          <ac:chgData name="#ANG YONG XIN#" userId="S::angy0074@e.ntu.edu.sg::e96faf4d-f139-414a-9b29-32b6af64c9fe" providerId="AD" clId="Web-{565E89A4-10E0-CA60-9688-FCA59B169EEB}" dt="2020-03-30T04:48:19.462" v="7"/>
          <ac:spMkLst>
            <pc:docMk/>
            <pc:sldMk cId="576957489" sldId="283"/>
            <ac:spMk id="151" creationId="{AB5696BF-D495-4CAC-AA8A-4EBFF2C32A55}"/>
          </ac:spMkLst>
        </pc:spChg>
        <pc:spChg chg="add del">
          <ac:chgData name="#ANG YONG XIN#" userId="S::angy0074@e.ntu.edu.sg::e96faf4d-f139-414a-9b29-32b6af64c9fe" providerId="AD" clId="Web-{565E89A4-10E0-CA60-9688-FCA59B169EEB}" dt="2020-03-30T04:48:19.431" v="6"/>
          <ac:spMkLst>
            <pc:docMk/>
            <pc:sldMk cId="576957489" sldId="283"/>
            <ac:spMk id="153" creationId="{25C8D2C1-DA83-420D-9635-D52CE066B5DA}"/>
          </ac:spMkLst>
        </pc:spChg>
        <pc:spChg chg="add del">
          <ac:chgData name="#ANG YONG XIN#" userId="S::angy0074@e.ntu.edu.sg::e96faf4d-f139-414a-9b29-32b6af64c9fe" providerId="AD" clId="Web-{565E89A4-10E0-CA60-9688-FCA59B169EEB}" dt="2020-03-30T04:48:19.431" v="6"/>
          <ac:spMkLst>
            <pc:docMk/>
            <pc:sldMk cId="576957489" sldId="283"/>
            <ac:spMk id="154" creationId="{434F74C9-6A0B-409E-AD1C-45B58BE91BB8}"/>
          </ac:spMkLst>
        </pc:spChg>
        <pc:spChg chg="add del">
          <ac:chgData name="#ANG YONG XIN#" userId="S::angy0074@e.ntu.edu.sg::e96faf4d-f139-414a-9b29-32b6af64c9fe" providerId="AD" clId="Web-{565E89A4-10E0-CA60-9688-FCA59B169EEB}" dt="2020-03-30T04:48:19.431" v="6"/>
          <ac:spMkLst>
            <pc:docMk/>
            <pc:sldMk cId="576957489" sldId="283"/>
            <ac:spMk id="156" creationId="{BE268116-E2A7-4F98-8812-192B4975E49B}"/>
          </ac:spMkLst>
        </pc:spChg>
        <pc:spChg chg="add del">
          <ac:chgData name="#ANG YONG XIN#" userId="S::angy0074@e.ntu.edu.sg::e96faf4d-f139-414a-9b29-32b6af64c9fe" providerId="AD" clId="Web-{565E89A4-10E0-CA60-9688-FCA59B169EEB}" dt="2020-03-30T04:48:19.431" v="6"/>
          <ac:spMkLst>
            <pc:docMk/>
            <pc:sldMk cId="576957489" sldId="283"/>
            <ac:spMk id="158" creationId="{FBEFFA83-BC6D-4CD2-A2BA-98AD67423BF2}"/>
          </ac:spMkLst>
        </pc:spChg>
        <pc:spChg chg="add del">
          <ac:chgData name="#ANG YONG XIN#" userId="S::angy0074@e.ntu.edu.sg::e96faf4d-f139-414a-9b29-32b6af64c9fe" providerId="AD" clId="Web-{565E89A4-10E0-CA60-9688-FCA59B169EEB}" dt="2020-03-30T04:48:19.431" v="6"/>
          <ac:spMkLst>
            <pc:docMk/>
            <pc:sldMk cId="576957489" sldId="283"/>
            <ac:spMk id="159" creationId="{AB5696BF-D495-4CAC-AA8A-4EBFF2C32A55}"/>
          </ac:spMkLst>
        </pc:spChg>
        <pc:spChg chg="add del">
          <ac:chgData name="#ANG YONG XIN#" userId="S::angy0074@e.ntu.edu.sg::e96faf4d-f139-414a-9b29-32b6af64c9fe" providerId="AD" clId="Web-{565E89A4-10E0-CA60-9688-FCA59B169EEB}" dt="2020-03-30T04:48:40.165" v="16"/>
          <ac:spMkLst>
            <pc:docMk/>
            <pc:sldMk cId="576957489" sldId="283"/>
            <ac:spMk id="160" creationId="{4E4490D0-3672-446A-AC12-B4830333BDDD}"/>
          </ac:spMkLst>
        </pc:spChg>
        <pc:spChg chg="add del">
          <ac:chgData name="#ANG YONG XIN#" userId="S::angy0074@e.ntu.edu.sg::e96faf4d-f139-414a-9b29-32b6af64c9fe" providerId="AD" clId="Web-{565E89A4-10E0-CA60-9688-FCA59B169EEB}" dt="2020-03-30T04:48:40.165" v="16"/>
          <ac:spMkLst>
            <pc:docMk/>
            <pc:sldMk cId="576957489" sldId="283"/>
            <ac:spMk id="161" creationId="{39CB82C2-DF65-4EC1-8280-F201D50F570B}"/>
          </ac:spMkLst>
        </pc:spChg>
        <pc:spChg chg="add del">
          <ac:chgData name="#ANG YONG XIN#" userId="S::angy0074@e.ntu.edu.sg::e96faf4d-f139-414a-9b29-32b6af64c9fe" providerId="AD" clId="Web-{565E89A4-10E0-CA60-9688-FCA59B169EEB}" dt="2020-03-30T04:48:40.165" v="16"/>
          <ac:spMkLst>
            <pc:docMk/>
            <pc:sldMk cId="576957489" sldId="283"/>
            <ac:spMk id="163" creationId="{C4AAA502-5435-489E-9538-3A40E6C71461}"/>
          </ac:spMkLst>
        </pc:spChg>
        <pc:spChg chg="add del">
          <ac:chgData name="#ANG YONG XIN#" userId="S::angy0074@e.ntu.edu.sg::e96faf4d-f139-414a-9b29-32b6af64c9fe" providerId="AD" clId="Web-{565E89A4-10E0-CA60-9688-FCA59B169EEB}" dt="2020-03-30T04:48:40.165" v="16"/>
          <ac:spMkLst>
            <pc:docMk/>
            <pc:sldMk cId="576957489" sldId="283"/>
            <ac:spMk id="165" creationId="{DE42378B-2E28-4810-8421-7A473A40E376}"/>
          </ac:spMkLst>
        </pc:spChg>
        <pc:spChg chg="add del">
          <ac:chgData name="#ANG YONG XIN#" userId="S::angy0074@e.ntu.edu.sg::e96faf4d-f139-414a-9b29-32b6af64c9fe" providerId="AD" clId="Web-{565E89A4-10E0-CA60-9688-FCA59B169EEB}" dt="2020-03-30T04:48:40.165" v="16"/>
          <ac:spMkLst>
            <pc:docMk/>
            <pc:sldMk cId="576957489" sldId="283"/>
            <ac:spMk id="166" creationId="{0D91DD17-237F-4811-BC0E-128EB1BD7CFE}"/>
          </ac:spMkLst>
        </pc:spChg>
        <pc:spChg chg="add del">
          <ac:chgData name="#ANG YONG XIN#" userId="S::angy0074@e.ntu.edu.sg::e96faf4d-f139-414a-9b29-32b6af64c9fe" providerId="AD" clId="Web-{565E89A4-10E0-CA60-9688-FCA59B169EEB}" dt="2020-03-30T04:48:32.696" v="10"/>
          <ac:spMkLst>
            <pc:docMk/>
            <pc:sldMk cId="576957489" sldId="283"/>
            <ac:spMk id="168" creationId="{25C8D2C1-DA83-420D-9635-D52CE066B5DA}"/>
          </ac:spMkLst>
        </pc:spChg>
        <pc:spChg chg="add del">
          <ac:chgData name="#ANG YONG XIN#" userId="S::angy0074@e.ntu.edu.sg::e96faf4d-f139-414a-9b29-32b6af64c9fe" providerId="AD" clId="Web-{565E89A4-10E0-CA60-9688-FCA59B169EEB}" dt="2020-03-30T04:48:32.696" v="10"/>
          <ac:spMkLst>
            <pc:docMk/>
            <pc:sldMk cId="576957489" sldId="283"/>
            <ac:spMk id="169" creationId="{434F74C9-6A0B-409E-AD1C-45B58BE91BB8}"/>
          </ac:spMkLst>
        </pc:spChg>
        <pc:spChg chg="add del">
          <ac:chgData name="#ANG YONG XIN#" userId="S::angy0074@e.ntu.edu.sg::e96faf4d-f139-414a-9b29-32b6af64c9fe" providerId="AD" clId="Web-{565E89A4-10E0-CA60-9688-FCA59B169EEB}" dt="2020-03-30T04:48:32.696" v="10"/>
          <ac:spMkLst>
            <pc:docMk/>
            <pc:sldMk cId="576957489" sldId="283"/>
            <ac:spMk id="171" creationId="{BE268116-E2A7-4F98-8812-192B4975E49B}"/>
          </ac:spMkLst>
        </pc:spChg>
        <pc:spChg chg="add del">
          <ac:chgData name="#ANG YONG XIN#" userId="S::angy0074@e.ntu.edu.sg::e96faf4d-f139-414a-9b29-32b6af64c9fe" providerId="AD" clId="Web-{565E89A4-10E0-CA60-9688-FCA59B169EEB}" dt="2020-03-30T04:48:32.696" v="10"/>
          <ac:spMkLst>
            <pc:docMk/>
            <pc:sldMk cId="576957489" sldId="283"/>
            <ac:spMk id="173" creationId="{FBEFFA83-BC6D-4CD2-A2BA-98AD67423BF2}"/>
          </ac:spMkLst>
        </pc:spChg>
        <pc:spChg chg="add del">
          <ac:chgData name="#ANG YONG XIN#" userId="S::angy0074@e.ntu.edu.sg::e96faf4d-f139-414a-9b29-32b6af64c9fe" providerId="AD" clId="Web-{565E89A4-10E0-CA60-9688-FCA59B169EEB}" dt="2020-03-30T04:48:32.696" v="10"/>
          <ac:spMkLst>
            <pc:docMk/>
            <pc:sldMk cId="576957489" sldId="283"/>
            <ac:spMk id="174" creationId="{AB5696BF-D495-4CAC-AA8A-4EBFF2C32A55}"/>
          </ac:spMkLst>
        </pc:spChg>
        <pc:spChg chg="add del">
          <ac:chgData name="#ANG YONG XIN#" userId="S::angy0074@e.ntu.edu.sg::e96faf4d-f139-414a-9b29-32b6af64c9fe" providerId="AD" clId="Web-{565E89A4-10E0-CA60-9688-FCA59B169EEB}" dt="2020-03-30T04:48:33.712" v="12"/>
          <ac:spMkLst>
            <pc:docMk/>
            <pc:sldMk cId="576957489" sldId="283"/>
            <ac:spMk id="175" creationId="{4E4490D0-3672-446A-AC12-B4830333BDDD}"/>
          </ac:spMkLst>
        </pc:spChg>
        <pc:spChg chg="add del">
          <ac:chgData name="#ANG YONG XIN#" userId="S::angy0074@e.ntu.edu.sg::e96faf4d-f139-414a-9b29-32b6af64c9fe" providerId="AD" clId="Web-{565E89A4-10E0-CA60-9688-FCA59B169EEB}" dt="2020-03-30T04:48:33.712" v="12"/>
          <ac:spMkLst>
            <pc:docMk/>
            <pc:sldMk cId="576957489" sldId="283"/>
            <ac:spMk id="176" creationId="{39CB82C2-DF65-4EC1-8280-F201D50F570B}"/>
          </ac:spMkLst>
        </pc:spChg>
        <pc:spChg chg="add del">
          <ac:chgData name="#ANG YONG XIN#" userId="S::angy0074@e.ntu.edu.sg::e96faf4d-f139-414a-9b29-32b6af64c9fe" providerId="AD" clId="Web-{565E89A4-10E0-CA60-9688-FCA59B169EEB}" dt="2020-03-30T04:48:33.712" v="12"/>
          <ac:spMkLst>
            <pc:docMk/>
            <pc:sldMk cId="576957489" sldId="283"/>
            <ac:spMk id="178" creationId="{8D0DE514-8876-4D18-A995-61A5C1F813F1}"/>
          </ac:spMkLst>
        </pc:spChg>
        <pc:spChg chg="add del">
          <ac:chgData name="#ANG YONG XIN#" userId="S::angy0074@e.ntu.edu.sg::e96faf4d-f139-414a-9b29-32b6af64c9fe" providerId="AD" clId="Web-{565E89A4-10E0-CA60-9688-FCA59B169EEB}" dt="2020-03-30T04:48:33.712" v="12"/>
          <ac:spMkLst>
            <pc:docMk/>
            <pc:sldMk cId="576957489" sldId="283"/>
            <ac:spMk id="179" creationId="{09DA791C-FFCF-422E-8775-BDA6C0E5ECF0}"/>
          </ac:spMkLst>
        </pc:spChg>
        <pc:spChg chg="add del">
          <ac:chgData name="#ANG YONG XIN#" userId="S::angy0074@e.ntu.edu.sg::e96faf4d-f139-414a-9b29-32b6af64c9fe" providerId="AD" clId="Web-{565E89A4-10E0-CA60-9688-FCA59B169EEB}" dt="2020-03-30T04:48:33.712" v="12"/>
          <ac:spMkLst>
            <pc:docMk/>
            <pc:sldMk cId="576957489" sldId="283"/>
            <ac:spMk id="180" creationId="{0DCF8855-3530-4F46-A4CB-3B6686EEE4BD}"/>
          </ac:spMkLst>
        </pc:spChg>
        <pc:spChg chg="add del">
          <ac:chgData name="#ANG YONG XIN#" userId="S::angy0074@e.ntu.edu.sg::e96faf4d-f139-414a-9b29-32b6af64c9fe" providerId="AD" clId="Web-{565E89A4-10E0-CA60-9688-FCA59B169EEB}" dt="2020-03-30T04:48:40.165" v="16"/>
          <ac:spMkLst>
            <pc:docMk/>
            <pc:sldMk cId="576957489" sldId="283"/>
            <ac:spMk id="181" creationId="{25C8D2C1-DA83-420D-9635-D52CE066B5DA}"/>
          </ac:spMkLst>
        </pc:spChg>
        <pc:spChg chg="add del">
          <ac:chgData name="#ANG YONG XIN#" userId="S::angy0074@e.ntu.edu.sg::e96faf4d-f139-414a-9b29-32b6af64c9fe" providerId="AD" clId="Web-{565E89A4-10E0-CA60-9688-FCA59B169EEB}" dt="2020-03-30T04:48:40.165" v="16"/>
          <ac:spMkLst>
            <pc:docMk/>
            <pc:sldMk cId="576957489" sldId="283"/>
            <ac:spMk id="182" creationId="{434F74C9-6A0B-409E-AD1C-45B58BE91BB8}"/>
          </ac:spMkLst>
        </pc:spChg>
        <pc:spChg chg="add del">
          <ac:chgData name="#ANG YONG XIN#" userId="S::angy0074@e.ntu.edu.sg::e96faf4d-f139-414a-9b29-32b6af64c9fe" providerId="AD" clId="Web-{565E89A4-10E0-CA60-9688-FCA59B169EEB}" dt="2020-03-30T04:48:40.165" v="16"/>
          <ac:spMkLst>
            <pc:docMk/>
            <pc:sldMk cId="576957489" sldId="283"/>
            <ac:spMk id="184" creationId="{BE268116-E2A7-4F98-8812-192B4975E49B}"/>
          </ac:spMkLst>
        </pc:spChg>
        <pc:spChg chg="add del">
          <ac:chgData name="#ANG YONG XIN#" userId="S::angy0074@e.ntu.edu.sg::e96faf4d-f139-414a-9b29-32b6af64c9fe" providerId="AD" clId="Web-{565E89A4-10E0-CA60-9688-FCA59B169EEB}" dt="2020-03-30T04:48:40.165" v="16"/>
          <ac:spMkLst>
            <pc:docMk/>
            <pc:sldMk cId="576957489" sldId="283"/>
            <ac:spMk id="186" creationId="{FBEFFA83-BC6D-4CD2-A2BA-98AD67423BF2}"/>
          </ac:spMkLst>
        </pc:spChg>
        <pc:spChg chg="add del">
          <ac:chgData name="#ANG YONG XIN#" userId="S::angy0074@e.ntu.edu.sg::e96faf4d-f139-414a-9b29-32b6af64c9fe" providerId="AD" clId="Web-{565E89A4-10E0-CA60-9688-FCA59B169EEB}" dt="2020-03-30T04:48:40.165" v="16"/>
          <ac:spMkLst>
            <pc:docMk/>
            <pc:sldMk cId="576957489" sldId="283"/>
            <ac:spMk id="187" creationId="{AB5696BF-D495-4CAC-AA8A-4EBFF2C32A55}"/>
          </ac:spMkLst>
        </pc:spChg>
        <pc:picChg chg="add del mod">
          <ac:chgData name="#ANG YONG XIN#" userId="S::angy0074@e.ntu.edu.sg::e96faf4d-f139-414a-9b29-32b6af64c9fe" providerId="AD" clId="Web-{565E89A4-10E0-CA60-9688-FCA59B169EEB}" dt="2020-03-30T04:48:12.634" v="3"/>
          <ac:picMkLst>
            <pc:docMk/>
            <pc:sldMk cId="576957489" sldId="283"/>
            <ac:picMk id="3" creationId="{7AC2AEF7-CF95-426F-A922-49FE44D87498}"/>
          </ac:picMkLst>
        </pc:picChg>
        <pc:picChg chg="add mod">
          <ac:chgData name="#ANG YONG XIN#" userId="S::angy0074@e.ntu.edu.sg::e96faf4d-f139-414a-9b29-32b6af64c9fe" providerId="AD" clId="Web-{565E89A4-10E0-CA60-9688-FCA59B169EEB}" dt="2020-03-30T04:48:40.165" v="16"/>
          <ac:picMkLst>
            <pc:docMk/>
            <pc:sldMk cId="576957489" sldId="283"/>
            <ac:picMk id="5" creationId="{51CD789F-53D5-4F2B-BF3C-FFA6C40DA90E}"/>
          </ac:picMkLst>
        </pc:picChg>
        <pc:picChg chg="del">
          <ac:chgData name="#ANG YONG XIN#" userId="S::angy0074@e.ntu.edu.sg::e96faf4d-f139-414a-9b29-32b6af64c9fe" providerId="AD" clId="Web-{565E89A4-10E0-CA60-9688-FCA59B169EEB}" dt="2020-03-30T04:47:34.884" v="0"/>
          <ac:picMkLst>
            <pc:docMk/>
            <pc:sldMk cId="576957489" sldId="283"/>
            <ac:picMk id="61" creationId="{410D1E9A-0862-4960-8F14-1803B130C951}"/>
          </ac:picMkLst>
        </pc:picChg>
        <pc:cxnChg chg="del">
          <ac:chgData name="#ANG YONG XIN#" userId="S::angy0074@e.ntu.edu.sg::e96faf4d-f139-414a-9b29-32b6af64c9fe" providerId="AD" clId="Web-{565E89A4-10E0-CA60-9688-FCA59B169EEB}" dt="2020-03-30T04:47:38.384" v="2"/>
          <ac:cxnSpMkLst>
            <pc:docMk/>
            <pc:sldMk cId="576957489" sldId="283"/>
            <ac:cxnSpMk id="126" creationId="{7E1D4427-852B-4B37-8E76-0E9F1810BA2A}"/>
          </ac:cxnSpMkLst>
        </pc:cxnChg>
        <pc:cxnChg chg="del">
          <ac:chgData name="#ANG YONG XIN#" userId="S::angy0074@e.ntu.edu.sg::e96faf4d-f139-414a-9b29-32b6af64c9fe" providerId="AD" clId="Web-{565E89A4-10E0-CA60-9688-FCA59B169EEB}" dt="2020-03-30T04:47:38.384" v="2"/>
          <ac:cxnSpMkLst>
            <pc:docMk/>
            <pc:sldMk cId="576957489" sldId="283"/>
            <ac:cxnSpMk id="130" creationId="{C9AC0290-4702-4519-B0F4-C2A46880997B}"/>
          </ac:cxnSpMkLst>
        </pc:cxnChg>
        <pc:cxnChg chg="add del">
          <ac:chgData name="#ANG YONG XIN#" userId="S::angy0074@e.ntu.edu.sg::e96faf4d-f139-414a-9b29-32b6af64c9fe" providerId="AD" clId="Web-{565E89A4-10E0-CA60-9688-FCA59B169EEB}" dt="2020-03-30T04:48:19.462" v="7"/>
          <ac:cxnSpMkLst>
            <pc:docMk/>
            <pc:sldMk cId="576957489" sldId="283"/>
            <ac:cxnSpMk id="143" creationId="{F5486A9D-1265-4B57-91E6-68E666B978BC}"/>
          </ac:cxnSpMkLst>
        </pc:cxnChg>
        <pc:cxnChg chg="add del">
          <ac:chgData name="#ANG YONG XIN#" userId="S::angy0074@e.ntu.edu.sg::e96faf4d-f139-414a-9b29-32b6af64c9fe" providerId="AD" clId="Web-{565E89A4-10E0-CA60-9688-FCA59B169EEB}" dt="2020-03-30T04:48:19.462" v="7"/>
          <ac:cxnSpMkLst>
            <pc:docMk/>
            <pc:sldMk cId="576957489" sldId="283"/>
            <ac:cxnSpMk id="147" creationId="{73D8893D-DEBE-4F67-901F-166F75E9C6E7}"/>
          </ac:cxnSpMkLst>
        </pc:cxnChg>
        <pc:cxnChg chg="add del">
          <ac:chgData name="#ANG YONG XIN#" userId="S::angy0074@e.ntu.edu.sg::e96faf4d-f139-414a-9b29-32b6af64c9fe" providerId="AD" clId="Web-{565E89A4-10E0-CA60-9688-FCA59B169EEB}" dt="2020-03-30T04:48:19.431" v="6"/>
          <ac:cxnSpMkLst>
            <pc:docMk/>
            <pc:sldMk cId="576957489" sldId="283"/>
            <ac:cxnSpMk id="155" creationId="{F5486A9D-1265-4B57-91E6-68E666B978BC}"/>
          </ac:cxnSpMkLst>
        </pc:cxnChg>
        <pc:cxnChg chg="add del">
          <ac:chgData name="#ANG YONG XIN#" userId="S::angy0074@e.ntu.edu.sg::e96faf4d-f139-414a-9b29-32b6af64c9fe" providerId="AD" clId="Web-{565E89A4-10E0-CA60-9688-FCA59B169EEB}" dt="2020-03-30T04:48:19.431" v="6"/>
          <ac:cxnSpMkLst>
            <pc:docMk/>
            <pc:sldMk cId="576957489" sldId="283"/>
            <ac:cxnSpMk id="157" creationId="{73D8893D-DEBE-4F67-901F-166F75E9C6E7}"/>
          </ac:cxnSpMkLst>
        </pc:cxnChg>
        <pc:cxnChg chg="add del">
          <ac:chgData name="#ANG YONG XIN#" userId="S::angy0074@e.ntu.edu.sg::e96faf4d-f139-414a-9b29-32b6af64c9fe" providerId="AD" clId="Web-{565E89A4-10E0-CA60-9688-FCA59B169EEB}" dt="2020-03-30T04:48:40.165" v="16"/>
          <ac:cxnSpMkLst>
            <pc:docMk/>
            <pc:sldMk cId="576957489" sldId="283"/>
            <ac:cxnSpMk id="162" creationId="{7E1D4427-852B-4B37-8E76-0E9F1810BA2A}"/>
          </ac:cxnSpMkLst>
        </pc:cxnChg>
        <pc:cxnChg chg="add del">
          <ac:chgData name="#ANG YONG XIN#" userId="S::angy0074@e.ntu.edu.sg::e96faf4d-f139-414a-9b29-32b6af64c9fe" providerId="AD" clId="Web-{565E89A4-10E0-CA60-9688-FCA59B169EEB}" dt="2020-03-30T04:48:40.165" v="16"/>
          <ac:cxnSpMkLst>
            <pc:docMk/>
            <pc:sldMk cId="576957489" sldId="283"/>
            <ac:cxnSpMk id="164" creationId="{C9AC0290-4702-4519-B0F4-C2A46880997B}"/>
          </ac:cxnSpMkLst>
        </pc:cxnChg>
        <pc:cxnChg chg="add del">
          <ac:chgData name="#ANG YONG XIN#" userId="S::angy0074@e.ntu.edu.sg::e96faf4d-f139-414a-9b29-32b6af64c9fe" providerId="AD" clId="Web-{565E89A4-10E0-CA60-9688-FCA59B169EEB}" dt="2020-03-30T04:48:32.696" v="10"/>
          <ac:cxnSpMkLst>
            <pc:docMk/>
            <pc:sldMk cId="576957489" sldId="283"/>
            <ac:cxnSpMk id="170" creationId="{F5486A9D-1265-4B57-91E6-68E666B978BC}"/>
          </ac:cxnSpMkLst>
        </pc:cxnChg>
        <pc:cxnChg chg="add del">
          <ac:chgData name="#ANG YONG XIN#" userId="S::angy0074@e.ntu.edu.sg::e96faf4d-f139-414a-9b29-32b6af64c9fe" providerId="AD" clId="Web-{565E89A4-10E0-CA60-9688-FCA59B169EEB}" dt="2020-03-30T04:48:32.696" v="10"/>
          <ac:cxnSpMkLst>
            <pc:docMk/>
            <pc:sldMk cId="576957489" sldId="283"/>
            <ac:cxnSpMk id="172" creationId="{73D8893D-DEBE-4F67-901F-166F75E9C6E7}"/>
          </ac:cxnSpMkLst>
        </pc:cxnChg>
        <pc:cxnChg chg="add del">
          <ac:chgData name="#ANG YONG XIN#" userId="S::angy0074@e.ntu.edu.sg::e96faf4d-f139-414a-9b29-32b6af64c9fe" providerId="AD" clId="Web-{565E89A4-10E0-CA60-9688-FCA59B169EEB}" dt="2020-03-30T04:48:33.712" v="12"/>
          <ac:cxnSpMkLst>
            <pc:docMk/>
            <pc:sldMk cId="576957489" sldId="283"/>
            <ac:cxnSpMk id="177" creationId="{7E1D4427-852B-4B37-8E76-0E9F1810BA2A}"/>
          </ac:cxnSpMkLst>
        </pc:cxnChg>
        <pc:cxnChg chg="add del">
          <ac:chgData name="#ANG YONG XIN#" userId="S::angy0074@e.ntu.edu.sg::e96faf4d-f139-414a-9b29-32b6af64c9fe" providerId="AD" clId="Web-{565E89A4-10E0-CA60-9688-FCA59B169EEB}" dt="2020-03-30T04:48:40.165" v="16"/>
          <ac:cxnSpMkLst>
            <pc:docMk/>
            <pc:sldMk cId="576957489" sldId="283"/>
            <ac:cxnSpMk id="183" creationId="{F5486A9D-1265-4B57-91E6-68E666B978BC}"/>
          </ac:cxnSpMkLst>
        </pc:cxnChg>
        <pc:cxnChg chg="add del">
          <ac:chgData name="#ANG YONG XIN#" userId="S::angy0074@e.ntu.edu.sg::e96faf4d-f139-414a-9b29-32b6af64c9fe" providerId="AD" clId="Web-{565E89A4-10E0-CA60-9688-FCA59B169EEB}" dt="2020-03-30T04:48:40.165" v="16"/>
          <ac:cxnSpMkLst>
            <pc:docMk/>
            <pc:sldMk cId="576957489" sldId="283"/>
            <ac:cxnSpMk id="185" creationId="{73D8893D-DEBE-4F67-901F-166F75E9C6E7}"/>
          </ac:cxnSpMkLst>
        </pc:cxnChg>
      </pc:sldChg>
      <pc:sldChg chg="addSp delSp modSp mod setBg modClrScheme chgLayout">
        <pc:chgData name="#ANG YONG XIN#" userId="S::angy0074@e.ntu.edu.sg::e96faf4d-f139-414a-9b29-32b6af64c9fe" providerId="AD" clId="Web-{565E89A4-10E0-CA60-9688-FCA59B169EEB}" dt="2020-03-30T06:20:40.914" v="2261"/>
        <pc:sldMkLst>
          <pc:docMk/>
          <pc:sldMk cId="3566494482" sldId="286"/>
        </pc:sldMkLst>
        <pc:spChg chg="mod ord">
          <ac:chgData name="#ANG YONG XIN#" userId="S::angy0074@e.ntu.edu.sg::e96faf4d-f139-414a-9b29-32b6af64c9fe" providerId="AD" clId="Web-{565E89A4-10E0-CA60-9688-FCA59B169EEB}" dt="2020-03-30T06:20:40.914" v="2261"/>
          <ac:spMkLst>
            <pc:docMk/>
            <pc:sldMk cId="3566494482" sldId="286"/>
            <ac:spMk id="2" creationId="{D524A7D5-23D3-4D81-880E-5CE998E29792}"/>
          </ac:spMkLst>
        </pc:spChg>
        <pc:spChg chg="add del mod ord">
          <ac:chgData name="#ANG YONG XIN#" userId="S::angy0074@e.ntu.edu.sg::e96faf4d-f139-414a-9b29-32b6af64c9fe" providerId="AD" clId="Web-{565E89A4-10E0-CA60-9688-FCA59B169EEB}" dt="2020-03-30T06:17:53.963" v="2228"/>
          <ac:spMkLst>
            <pc:docMk/>
            <pc:sldMk cId="3566494482" sldId="286"/>
            <ac:spMk id="3" creationId="{795FCD03-F9BA-4F15-9CD9-DC5D63A4EA45}"/>
          </ac:spMkLst>
        </pc:spChg>
        <pc:spChg chg="add del mod">
          <ac:chgData name="#ANG YONG XIN#" userId="S::angy0074@e.ntu.edu.sg::e96faf4d-f139-414a-9b29-32b6af64c9fe" providerId="AD" clId="Web-{565E89A4-10E0-CA60-9688-FCA59B169EEB}" dt="2020-03-30T05:36:46.259" v="708"/>
          <ac:spMkLst>
            <pc:docMk/>
            <pc:sldMk cId="3566494482" sldId="286"/>
            <ac:spMk id="4" creationId="{F5E9AA06-0658-4E4F-A66D-61269A83182D}"/>
          </ac:spMkLst>
        </pc:spChg>
        <pc:spChg chg="add del">
          <ac:chgData name="#ANG YONG XIN#" userId="S::angy0074@e.ntu.edu.sg::e96faf4d-f139-414a-9b29-32b6af64c9fe" providerId="AD" clId="Web-{565E89A4-10E0-CA60-9688-FCA59B169EEB}" dt="2020-03-30T06:13:28.773" v="2147"/>
          <ac:spMkLst>
            <pc:docMk/>
            <pc:sldMk cId="3566494482" sldId="286"/>
            <ac:spMk id="6" creationId="{FB5993E2-C02B-4335-ABA5-D8EC465551E3}"/>
          </ac:spMkLst>
        </pc:spChg>
        <pc:spChg chg="add del mod">
          <ac:chgData name="#ANG YONG XIN#" userId="S::angy0074@e.ntu.edu.sg::e96faf4d-f139-414a-9b29-32b6af64c9fe" providerId="AD" clId="Web-{565E89A4-10E0-CA60-9688-FCA59B169EEB}" dt="2020-03-30T05:36:45.541" v="707"/>
          <ac:spMkLst>
            <pc:docMk/>
            <pc:sldMk cId="3566494482" sldId="286"/>
            <ac:spMk id="7" creationId="{D5DFE8A1-E104-4318-9F3A-57D9041643C7}"/>
          </ac:spMkLst>
        </pc:spChg>
        <pc:spChg chg="add del mod">
          <ac:chgData name="#ANG YONG XIN#" userId="S::angy0074@e.ntu.edu.sg::e96faf4d-f139-414a-9b29-32b6af64c9fe" providerId="AD" clId="Web-{565E89A4-10E0-CA60-9688-FCA59B169EEB}" dt="2020-03-30T05:36:43.088" v="704"/>
          <ac:spMkLst>
            <pc:docMk/>
            <pc:sldMk cId="3566494482" sldId="286"/>
            <ac:spMk id="8" creationId="{8BF72E6F-328A-40DF-B514-7847CC4D959C}"/>
          </ac:spMkLst>
        </pc:spChg>
        <pc:spChg chg="add del mod">
          <ac:chgData name="#ANG YONG XIN#" userId="S::angy0074@e.ntu.edu.sg::e96faf4d-f139-414a-9b29-32b6af64c9fe" providerId="AD" clId="Web-{565E89A4-10E0-CA60-9688-FCA59B169EEB}" dt="2020-03-30T05:36:44.056" v="705"/>
          <ac:spMkLst>
            <pc:docMk/>
            <pc:sldMk cId="3566494482" sldId="286"/>
            <ac:spMk id="9" creationId="{4291F3D4-BD15-423A-959A-911EFC08D9B6}"/>
          </ac:spMkLst>
        </pc:spChg>
        <pc:spChg chg="add del mod">
          <ac:chgData name="#ANG YONG XIN#" userId="S::angy0074@e.ntu.edu.sg::e96faf4d-f139-414a-9b29-32b6af64c9fe" providerId="AD" clId="Web-{565E89A4-10E0-CA60-9688-FCA59B169EEB}" dt="2020-03-30T05:36:44.978" v="706"/>
          <ac:spMkLst>
            <pc:docMk/>
            <pc:sldMk cId="3566494482" sldId="286"/>
            <ac:spMk id="10" creationId="{C03A6BD9-AE33-4FC8-A749-D0CFFE7DD9B9}"/>
          </ac:spMkLst>
        </pc:spChg>
        <pc:spChg chg="add del mod ord">
          <ac:chgData name="#ANG YONG XIN#" userId="S::angy0074@e.ntu.edu.sg::e96faf4d-f139-414a-9b29-32b6af64c9fe" providerId="AD" clId="Web-{565E89A4-10E0-CA60-9688-FCA59B169EEB}" dt="2020-03-30T06:12:49.163" v="2145"/>
          <ac:spMkLst>
            <pc:docMk/>
            <pc:sldMk cId="3566494482" sldId="286"/>
            <ac:spMk id="11" creationId="{06F65BAE-4D3C-46A1-9D3F-71C8F9A529A5}"/>
          </ac:spMkLst>
        </pc:spChg>
        <pc:spChg chg="add del mod ord">
          <ac:chgData name="#ANG YONG XIN#" userId="S::angy0074@e.ntu.edu.sg::e96faf4d-f139-414a-9b29-32b6af64c9fe" providerId="AD" clId="Web-{565E89A4-10E0-CA60-9688-FCA59B169EEB}" dt="2020-03-30T05:42:04.567" v="1324"/>
          <ac:spMkLst>
            <pc:docMk/>
            <pc:sldMk cId="3566494482" sldId="286"/>
            <ac:spMk id="12" creationId="{0D992EE4-AB2E-4430-B4E1-04184B204565}"/>
          </ac:spMkLst>
        </pc:spChg>
        <pc:spChg chg="add del mod ord">
          <ac:chgData name="#ANG YONG XIN#" userId="S::angy0074@e.ntu.edu.sg::e96faf4d-f139-414a-9b29-32b6af64c9fe" providerId="AD" clId="Web-{565E89A4-10E0-CA60-9688-FCA59B169EEB}" dt="2020-03-30T05:42:02.358" v="1323"/>
          <ac:spMkLst>
            <pc:docMk/>
            <pc:sldMk cId="3566494482" sldId="286"/>
            <ac:spMk id="13" creationId="{7DC7C733-4D2E-4696-B777-8F655E1D317D}"/>
          </ac:spMkLst>
        </pc:spChg>
        <pc:spChg chg="add del">
          <ac:chgData name="#ANG YONG XIN#" userId="S::angy0074@e.ntu.edu.sg::e96faf4d-f139-414a-9b29-32b6af64c9fe" providerId="AD" clId="Web-{565E89A4-10E0-CA60-9688-FCA59B169EEB}" dt="2020-03-30T06:13:28.773" v="2147"/>
          <ac:spMkLst>
            <pc:docMk/>
            <pc:sldMk cId="3566494482" sldId="286"/>
            <ac:spMk id="14" creationId="{B7AF614F-5BC3-4086-99F5-B87C5847A071}"/>
          </ac:spMkLst>
        </pc:spChg>
        <pc:spChg chg="add del mod">
          <ac:chgData name="#ANG YONG XIN#" userId="S::angy0074@e.ntu.edu.sg::e96faf4d-f139-414a-9b29-32b6af64c9fe" providerId="AD" clId="Web-{565E89A4-10E0-CA60-9688-FCA59B169EEB}" dt="2020-03-30T05:42:20.948" v="1327"/>
          <ac:spMkLst>
            <pc:docMk/>
            <pc:sldMk cId="3566494482" sldId="286"/>
            <ac:spMk id="15" creationId="{A66DB11B-28DC-4DC5-9C0B-40AB62AE8502}"/>
          </ac:spMkLst>
        </pc:spChg>
        <pc:spChg chg="add del mod ord">
          <ac:chgData name="#ANG YONG XIN#" userId="S::angy0074@e.ntu.edu.sg::e96faf4d-f139-414a-9b29-32b6af64c9fe" providerId="AD" clId="Web-{565E89A4-10E0-CA60-9688-FCA59B169EEB}" dt="2020-03-30T06:12:33.616" v="2143"/>
          <ac:spMkLst>
            <pc:docMk/>
            <pc:sldMk cId="3566494482" sldId="286"/>
            <ac:spMk id="16" creationId="{92C598A6-5BC4-4036-9D8E-2A4EE7BF5B82}"/>
          </ac:spMkLst>
        </pc:spChg>
        <pc:spChg chg="add del mod ord">
          <ac:chgData name="#ANG YONG XIN#" userId="S::angy0074@e.ntu.edu.sg::e96faf4d-f139-414a-9b29-32b6af64c9fe" providerId="AD" clId="Web-{565E89A4-10E0-CA60-9688-FCA59B169EEB}" dt="2020-03-30T06:12:29.101" v="2141"/>
          <ac:spMkLst>
            <pc:docMk/>
            <pc:sldMk cId="3566494482" sldId="286"/>
            <ac:spMk id="17" creationId="{4E1B1C11-3BFD-4E2F-A96B-DC0F6C1CDD21}"/>
          </ac:spMkLst>
        </pc:spChg>
        <pc:spChg chg="add del">
          <ac:chgData name="#ANG YONG XIN#" userId="S::angy0074@e.ntu.edu.sg::e96faf4d-f139-414a-9b29-32b6af64c9fe" providerId="AD" clId="Web-{565E89A4-10E0-CA60-9688-FCA59B169EEB}" dt="2020-03-30T06:13:28.773" v="2147"/>
          <ac:spMkLst>
            <pc:docMk/>
            <pc:sldMk cId="3566494482" sldId="286"/>
            <ac:spMk id="18" creationId="{C0B801A2-5622-4BE8-9AD2-C337A2CD0022}"/>
          </ac:spMkLst>
        </pc:spChg>
        <pc:spChg chg="add del mod">
          <ac:chgData name="#ANG YONG XIN#" userId="S::angy0074@e.ntu.edu.sg::e96faf4d-f139-414a-9b29-32b6af64c9fe" providerId="AD" clId="Web-{565E89A4-10E0-CA60-9688-FCA59B169EEB}" dt="2020-03-30T06:12:30.835" v="2142"/>
          <ac:spMkLst>
            <pc:docMk/>
            <pc:sldMk cId="3566494482" sldId="286"/>
            <ac:spMk id="19" creationId="{F6C80A49-24A8-4055-BF2E-090E2EDACDF8}"/>
          </ac:spMkLst>
        </pc:spChg>
        <pc:spChg chg="add del mod">
          <ac:chgData name="#ANG YONG XIN#" userId="S::angy0074@e.ntu.edu.sg::e96faf4d-f139-414a-9b29-32b6af64c9fe" providerId="AD" clId="Web-{565E89A4-10E0-CA60-9688-FCA59B169EEB}" dt="2020-03-30T06:12:40.998" v="2144"/>
          <ac:spMkLst>
            <pc:docMk/>
            <pc:sldMk cId="3566494482" sldId="286"/>
            <ac:spMk id="21" creationId="{70AFDF25-D310-4294-8010-A1E8040453E8}"/>
          </ac:spMkLst>
        </pc:spChg>
        <pc:spChg chg="add del">
          <ac:chgData name="#ANG YONG XIN#" userId="S::angy0074@e.ntu.edu.sg::e96faf4d-f139-414a-9b29-32b6af64c9fe" providerId="AD" clId="Web-{565E89A4-10E0-CA60-9688-FCA59B169EEB}" dt="2020-03-30T06:13:34.648" v="2149"/>
          <ac:spMkLst>
            <pc:docMk/>
            <pc:sldMk cId="3566494482" sldId="286"/>
            <ac:spMk id="22" creationId="{A6B16355-27FB-445B-B646-02AB73637459}"/>
          </ac:spMkLst>
        </pc:spChg>
        <pc:spChg chg="add del">
          <ac:chgData name="#ANG YONG XIN#" userId="S::angy0074@e.ntu.edu.sg::e96faf4d-f139-414a-9b29-32b6af64c9fe" providerId="AD" clId="Web-{565E89A4-10E0-CA60-9688-FCA59B169EEB}" dt="2020-03-30T06:13:34.648" v="2149"/>
          <ac:spMkLst>
            <pc:docMk/>
            <pc:sldMk cId="3566494482" sldId="286"/>
            <ac:spMk id="24" creationId="{6B3BF2E5-C3AB-441F-A430-491119C56D26}"/>
          </ac:spMkLst>
        </pc:spChg>
        <pc:spChg chg="add del">
          <ac:chgData name="#ANG YONG XIN#" userId="S::angy0074@e.ntu.edu.sg::e96faf4d-f139-414a-9b29-32b6af64c9fe" providerId="AD" clId="Web-{565E89A4-10E0-CA60-9688-FCA59B169EEB}" dt="2020-03-30T06:13:34.648" v="2149"/>
          <ac:spMkLst>
            <pc:docMk/>
            <pc:sldMk cId="3566494482" sldId="286"/>
            <ac:spMk id="25" creationId="{DD07C90B-B81A-473B-8919-CA924E61FFCF}"/>
          </ac:spMkLst>
        </pc:spChg>
        <pc:spChg chg="add del">
          <ac:chgData name="#ANG YONG XIN#" userId="S::angy0074@e.ntu.edu.sg::e96faf4d-f139-414a-9b29-32b6af64c9fe" providerId="AD" clId="Web-{565E89A4-10E0-CA60-9688-FCA59B169EEB}" dt="2020-03-30T06:13:39.679" v="2151"/>
          <ac:spMkLst>
            <pc:docMk/>
            <pc:sldMk cId="3566494482" sldId="286"/>
            <ac:spMk id="27" creationId="{3741B58E-3B65-4A01-A276-975AB2CF8A08}"/>
          </ac:spMkLst>
        </pc:spChg>
        <pc:spChg chg="add del">
          <ac:chgData name="#ANG YONG XIN#" userId="S::angy0074@e.ntu.edu.sg::e96faf4d-f139-414a-9b29-32b6af64c9fe" providerId="AD" clId="Web-{565E89A4-10E0-CA60-9688-FCA59B169EEB}" dt="2020-03-30T06:13:39.679" v="2151"/>
          <ac:spMkLst>
            <pc:docMk/>
            <pc:sldMk cId="3566494482" sldId="286"/>
            <ac:spMk id="28" creationId="{7AAC67C3-831B-4AB1-A259-DFB839CAFAFC}"/>
          </ac:spMkLst>
        </pc:spChg>
        <pc:spChg chg="add del">
          <ac:chgData name="#ANG YONG XIN#" userId="S::angy0074@e.ntu.edu.sg::e96faf4d-f139-414a-9b29-32b6af64c9fe" providerId="AD" clId="Web-{565E89A4-10E0-CA60-9688-FCA59B169EEB}" dt="2020-03-30T06:13:39.679" v="2151"/>
          <ac:spMkLst>
            <pc:docMk/>
            <pc:sldMk cId="3566494482" sldId="286"/>
            <ac:spMk id="29" creationId="{054B3F04-9EAC-45C0-B3CE-0387EEA10A0C}"/>
          </ac:spMkLst>
        </pc:spChg>
        <pc:spChg chg="add del">
          <ac:chgData name="#ANG YONG XIN#" userId="S::angy0074@e.ntu.edu.sg::e96faf4d-f139-414a-9b29-32b6af64c9fe" providerId="AD" clId="Web-{565E89A4-10E0-CA60-9688-FCA59B169EEB}" dt="2020-03-30T06:20:40.914" v="2261"/>
          <ac:spMkLst>
            <pc:docMk/>
            <pc:sldMk cId="3566494482" sldId="286"/>
            <ac:spMk id="30" creationId="{FB5993E2-C02B-4335-ABA5-D8EC465551E3}"/>
          </ac:spMkLst>
        </pc:spChg>
        <pc:spChg chg="add del">
          <ac:chgData name="#ANG YONG XIN#" userId="S::angy0074@e.ntu.edu.sg::e96faf4d-f139-414a-9b29-32b6af64c9fe" providerId="AD" clId="Web-{565E89A4-10E0-CA60-9688-FCA59B169EEB}" dt="2020-03-30T06:20:40.914" v="2261"/>
          <ac:spMkLst>
            <pc:docMk/>
            <pc:sldMk cId="3566494482" sldId="286"/>
            <ac:spMk id="31" creationId="{C0B801A2-5622-4BE8-9AD2-C337A2CD0022}"/>
          </ac:spMkLst>
        </pc:spChg>
        <pc:spChg chg="add del">
          <ac:chgData name="#ANG YONG XIN#" userId="S::angy0074@e.ntu.edu.sg::e96faf4d-f139-414a-9b29-32b6af64c9fe" providerId="AD" clId="Web-{565E89A4-10E0-CA60-9688-FCA59B169EEB}" dt="2020-03-30T06:20:40.914" v="2261"/>
          <ac:spMkLst>
            <pc:docMk/>
            <pc:sldMk cId="3566494482" sldId="286"/>
            <ac:spMk id="32" creationId="{B7AF614F-5BC3-4086-99F5-B87C5847A071}"/>
          </ac:spMkLst>
        </pc:spChg>
        <pc:spChg chg="add del mod">
          <ac:chgData name="#ANG YONG XIN#" userId="S::angy0074@e.ntu.edu.sg::e96faf4d-f139-414a-9b29-32b6af64c9fe" providerId="AD" clId="Web-{565E89A4-10E0-CA60-9688-FCA59B169EEB}" dt="2020-03-30T06:15:32.914" v="2153"/>
          <ac:spMkLst>
            <pc:docMk/>
            <pc:sldMk cId="3566494482" sldId="286"/>
            <ac:spMk id="104" creationId="{ECCF5987-B70E-4E53-B524-40EE656348F7}"/>
          </ac:spMkLst>
        </pc:spChg>
        <pc:graphicFrameChg chg="add del mod">
          <ac:chgData name="#ANG YONG XIN#" userId="S::angy0074@e.ntu.edu.sg::e96faf4d-f139-414a-9b29-32b6af64c9fe" providerId="AD" clId="Web-{565E89A4-10E0-CA60-9688-FCA59B169EEB}" dt="2020-03-30T06:15:48.742" v="2156"/>
          <ac:graphicFrameMkLst>
            <pc:docMk/>
            <pc:sldMk cId="3566494482" sldId="286"/>
            <ac:graphicFrameMk id="20" creationId="{5E3D1B1E-D81C-44B6-BB5B-EF8AE802B62C}"/>
          </ac:graphicFrameMkLst>
        </pc:graphicFrameChg>
        <pc:graphicFrameChg chg="add del">
          <ac:chgData name="#ANG YONG XIN#" userId="S::angy0074@e.ntu.edu.sg::e96faf4d-f139-414a-9b29-32b6af64c9fe" providerId="AD" clId="Web-{565E89A4-10E0-CA60-9688-FCA59B169EEB}" dt="2020-03-30T06:13:34.648" v="2149"/>
          <ac:graphicFrameMkLst>
            <pc:docMk/>
            <pc:sldMk cId="3566494482" sldId="286"/>
            <ac:graphicFrameMk id="26" creationId="{BC77653C-BBE4-4255-A7A3-282654B81297}"/>
          </ac:graphicFrameMkLst>
        </pc:graphicFrameChg>
        <pc:graphicFrameChg chg="add mod modGraphic">
          <ac:chgData name="#ANG YONG XIN#" userId="S::angy0074@e.ntu.edu.sg::e96faf4d-f139-414a-9b29-32b6af64c9fe" providerId="AD" clId="Web-{565E89A4-10E0-CA60-9688-FCA59B169EEB}" dt="2020-03-30T06:20:40.914" v="2261"/>
          <ac:graphicFrameMkLst>
            <pc:docMk/>
            <pc:sldMk cId="3566494482" sldId="286"/>
            <ac:graphicFrameMk id="33" creationId="{5EFF1A5A-3481-43EB-9B1C-143364A3A1DB}"/>
          </ac:graphicFrameMkLst>
        </pc:graphicFrameChg>
        <pc:picChg chg="add del mod">
          <ac:chgData name="#ANG YONG XIN#" userId="S::angy0074@e.ntu.edu.sg::e96faf4d-f139-414a-9b29-32b6af64c9fe" providerId="AD" clId="Web-{565E89A4-10E0-CA60-9688-FCA59B169EEB}" dt="2020-03-30T05:33:07.509" v="574"/>
          <ac:picMkLst>
            <pc:docMk/>
            <pc:sldMk cId="3566494482" sldId="286"/>
            <ac:picMk id="5" creationId="{1715E908-82EC-4319-B6A1-58DABE3CDAA8}"/>
          </ac:picMkLst>
        </pc:picChg>
        <pc:cxnChg chg="add del">
          <ac:chgData name="#ANG YONG XIN#" userId="S::angy0074@e.ntu.edu.sg::e96faf4d-f139-414a-9b29-32b6af64c9fe" providerId="AD" clId="Web-{565E89A4-10E0-CA60-9688-FCA59B169EEB}" dt="2020-03-30T06:13:34.648" v="2149"/>
          <ac:cxnSpMkLst>
            <pc:docMk/>
            <pc:sldMk cId="3566494482" sldId="286"/>
            <ac:cxnSpMk id="23" creationId="{06DA680F-F6AC-453E-A8BF-C5BDED2851DE}"/>
          </ac:cxnSpMkLst>
        </pc:cxnChg>
      </pc:sldChg>
      <pc:sldChg chg="addSp delSp modSp new mod setBg">
        <pc:chgData name="#ANG YONG XIN#" userId="S::angy0074@e.ntu.edu.sg::e96faf4d-f139-414a-9b29-32b6af64c9fe" providerId="AD" clId="Web-{565E89A4-10E0-CA60-9688-FCA59B169EEB}" dt="2020-03-30T06:09:56.960" v="2136"/>
        <pc:sldMkLst>
          <pc:docMk/>
          <pc:sldMk cId="481331727" sldId="288"/>
        </pc:sldMkLst>
        <pc:spChg chg="mod">
          <ac:chgData name="#ANG YONG XIN#" userId="S::angy0074@e.ntu.edu.sg::e96faf4d-f139-414a-9b29-32b6af64c9fe" providerId="AD" clId="Web-{565E89A4-10E0-CA60-9688-FCA59B169EEB}" dt="2020-03-30T06:09:19.913" v="2133" actId="20577"/>
          <ac:spMkLst>
            <pc:docMk/>
            <pc:sldMk cId="481331727" sldId="288"/>
            <ac:spMk id="2" creationId="{11E71E61-21A4-4DD7-82A9-B4A99A99D879}"/>
          </ac:spMkLst>
        </pc:spChg>
        <pc:spChg chg="del mod">
          <ac:chgData name="#ANG YONG XIN#" userId="S::angy0074@e.ntu.edu.sg::e96faf4d-f139-414a-9b29-32b6af64c9fe" providerId="AD" clId="Web-{565E89A4-10E0-CA60-9688-FCA59B169EEB}" dt="2020-03-30T06:09:03.819" v="2129"/>
          <ac:spMkLst>
            <pc:docMk/>
            <pc:sldMk cId="481331727" sldId="288"/>
            <ac:spMk id="3" creationId="{F3BF96E8-DB5F-478B-B5A3-4F5C0343B30A}"/>
          </ac:spMkLst>
        </pc:spChg>
        <pc:spChg chg="add del">
          <ac:chgData name="#ANG YONG XIN#" userId="S::angy0074@e.ntu.edu.sg::e96faf4d-f139-414a-9b29-32b6af64c9fe" providerId="AD" clId="Web-{565E89A4-10E0-CA60-9688-FCA59B169EEB}" dt="2020-03-30T06:09:16.319" v="2132"/>
          <ac:spMkLst>
            <pc:docMk/>
            <pc:sldMk cId="481331727" sldId="288"/>
            <ac:spMk id="10" creationId="{FB5993E2-C02B-4335-ABA5-D8EC465551E3}"/>
          </ac:spMkLst>
        </pc:spChg>
        <pc:spChg chg="add del">
          <ac:chgData name="#ANG YONG XIN#" userId="S::angy0074@e.ntu.edu.sg::e96faf4d-f139-414a-9b29-32b6af64c9fe" providerId="AD" clId="Web-{565E89A4-10E0-CA60-9688-FCA59B169EEB}" dt="2020-03-30T06:09:16.319" v="2132"/>
          <ac:spMkLst>
            <pc:docMk/>
            <pc:sldMk cId="481331727" sldId="288"/>
            <ac:spMk id="12" creationId="{C0B801A2-5622-4BE8-9AD2-C337A2CD0022}"/>
          </ac:spMkLst>
        </pc:spChg>
        <pc:spChg chg="add del">
          <ac:chgData name="#ANG YONG XIN#" userId="S::angy0074@e.ntu.edu.sg::e96faf4d-f139-414a-9b29-32b6af64c9fe" providerId="AD" clId="Web-{565E89A4-10E0-CA60-9688-FCA59B169EEB}" dt="2020-03-30T06:09:16.319" v="2132"/>
          <ac:spMkLst>
            <pc:docMk/>
            <pc:sldMk cId="481331727" sldId="288"/>
            <ac:spMk id="14" creationId="{B7AF614F-5BC3-4086-99F5-B87C5847A071}"/>
          </ac:spMkLst>
        </pc:spChg>
        <pc:spChg chg="add del">
          <ac:chgData name="#ANG YONG XIN#" userId="S::angy0074@e.ntu.edu.sg::e96faf4d-f139-414a-9b29-32b6af64c9fe" providerId="AD" clId="Web-{565E89A4-10E0-CA60-9688-FCA59B169EEB}" dt="2020-03-30T06:09:16.241" v="2131"/>
          <ac:spMkLst>
            <pc:docMk/>
            <pc:sldMk cId="481331727" sldId="288"/>
            <ac:spMk id="19" creationId="{FB5993E2-C02B-4335-ABA5-D8EC465551E3}"/>
          </ac:spMkLst>
        </pc:spChg>
        <pc:spChg chg="add del">
          <ac:chgData name="#ANG YONG XIN#" userId="S::angy0074@e.ntu.edu.sg::e96faf4d-f139-414a-9b29-32b6af64c9fe" providerId="AD" clId="Web-{565E89A4-10E0-CA60-9688-FCA59B169EEB}" dt="2020-03-30T06:09:16.241" v="2131"/>
          <ac:spMkLst>
            <pc:docMk/>
            <pc:sldMk cId="481331727" sldId="288"/>
            <ac:spMk id="21" creationId="{C0B801A2-5622-4BE8-9AD2-C337A2CD0022}"/>
          </ac:spMkLst>
        </pc:spChg>
        <pc:spChg chg="add del">
          <ac:chgData name="#ANG YONG XIN#" userId="S::angy0074@e.ntu.edu.sg::e96faf4d-f139-414a-9b29-32b6af64c9fe" providerId="AD" clId="Web-{565E89A4-10E0-CA60-9688-FCA59B169EEB}" dt="2020-03-30T06:09:16.241" v="2131"/>
          <ac:spMkLst>
            <pc:docMk/>
            <pc:sldMk cId="481331727" sldId="288"/>
            <ac:spMk id="23" creationId="{B7AF614F-5BC3-4086-99F5-B87C5847A071}"/>
          </ac:spMkLst>
        </pc:spChg>
        <pc:graphicFrameChg chg="add mod modGraphic">
          <ac:chgData name="#ANG YONG XIN#" userId="S::angy0074@e.ntu.edu.sg::e96faf4d-f139-414a-9b29-32b6af64c9fe" providerId="AD" clId="Web-{565E89A4-10E0-CA60-9688-FCA59B169EEB}" dt="2020-03-30T06:09:56.960" v="2136"/>
          <ac:graphicFrameMkLst>
            <pc:docMk/>
            <pc:sldMk cId="481331727" sldId="288"/>
            <ac:graphicFrameMk id="5" creationId="{076F1CC2-7CB2-4DB9-924C-68320EF15A6E}"/>
          </ac:graphicFrameMkLst>
        </pc:graphicFrameChg>
      </pc:sldChg>
    </pc:docChg>
  </pc:docChgLst>
  <pc:docChgLst>
    <pc:chgData name="#BRENDA NG XIN EN#" userId="S::bng036@e.ntu.edu.sg::b63467ff-1e2e-4e86-9c12-e5d12191c4a9" providerId="AD" clId="Web-{8D8AEC50-35DA-6C23-7DCC-13CC6E2A6F99}"/>
    <pc:docChg chg="modSld">
      <pc:chgData name="#BRENDA NG XIN EN#" userId="S::bng036@e.ntu.edu.sg::b63467ff-1e2e-4e86-9c12-e5d12191c4a9" providerId="AD" clId="Web-{8D8AEC50-35DA-6C23-7DCC-13CC6E2A6F99}" dt="2020-03-31T05:06:37.920" v="1197" actId="1076"/>
      <pc:docMkLst>
        <pc:docMk/>
      </pc:docMkLst>
      <pc:sldChg chg="modSp modNotes">
        <pc:chgData name="#BRENDA NG XIN EN#" userId="S::bng036@e.ntu.edu.sg::b63467ff-1e2e-4e86-9c12-e5d12191c4a9" providerId="AD" clId="Web-{8D8AEC50-35DA-6C23-7DCC-13CC6E2A6F99}" dt="2020-03-31T04:25:21.574" v="538"/>
        <pc:sldMkLst>
          <pc:docMk/>
          <pc:sldMk cId="3655471071" sldId="289"/>
        </pc:sldMkLst>
        <pc:spChg chg="mod">
          <ac:chgData name="#BRENDA NG XIN EN#" userId="S::bng036@e.ntu.edu.sg::b63467ff-1e2e-4e86-9c12-e5d12191c4a9" providerId="AD" clId="Web-{8D8AEC50-35DA-6C23-7DCC-13CC6E2A6F99}" dt="2020-03-31T04:16:10.336" v="216" actId="20577"/>
          <ac:spMkLst>
            <pc:docMk/>
            <pc:sldMk cId="3655471071" sldId="289"/>
            <ac:spMk id="3" creationId="{73B767F3-F03A-4831-9C64-0ACA00225F58}"/>
          </ac:spMkLst>
        </pc:spChg>
      </pc:sldChg>
      <pc:sldChg chg="addSp delSp modSp modNotes">
        <pc:chgData name="#BRENDA NG XIN EN#" userId="S::bng036@e.ntu.edu.sg::b63467ff-1e2e-4e86-9c12-e5d12191c4a9" providerId="AD" clId="Web-{8D8AEC50-35DA-6C23-7DCC-13CC6E2A6F99}" dt="2020-03-31T05:06:37.920" v="1197" actId="1076"/>
        <pc:sldMkLst>
          <pc:docMk/>
          <pc:sldMk cId="1558609135" sldId="290"/>
        </pc:sldMkLst>
        <pc:spChg chg="add del mod">
          <ac:chgData name="#BRENDA NG XIN EN#" userId="S::bng036@e.ntu.edu.sg::b63467ff-1e2e-4e86-9c12-e5d12191c4a9" providerId="AD" clId="Web-{8D8AEC50-35DA-6C23-7DCC-13CC6E2A6F99}" dt="2020-03-31T05:02:21.935" v="1094"/>
          <ac:spMkLst>
            <pc:docMk/>
            <pc:sldMk cId="1558609135" sldId="290"/>
            <ac:spMk id="3" creationId="{0A2F461E-A537-42E2-B587-F17815231DA7}"/>
          </ac:spMkLst>
        </pc:spChg>
        <pc:spChg chg="del mod">
          <ac:chgData name="#BRENDA NG XIN EN#" userId="S::bng036@e.ntu.edu.sg::b63467ff-1e2e-4e86-9c12-e5d12191c4a9" providerId="AD" clId="Web-{8D8AEC50-35DA-6C23-7DCC-13CC6E2A6F99}" dt="2020-03-31T05:04:22.302" v="1152"/>
          <ac:spMkLst>
            <pc:docMk/>
            <pc:sldMk cId="1558609135" sldId="290"/>
            <ac:spMk id="4" creationId="{621FCADC-07FE-4F2A-89AB-DD90700C366B}"/>
          </ac:spMkLst>
        </pc:spChg>
        <pc:spChg chg="del mod">
          <ac:chgData name="#BRENDA NG XIN EN#" userId="S::bng036@e.ntu.edu.sg::b63467ff-1e2e-4e86-9c12-e5d12191c4a9" providerId="AD" clId="Web-{8D8AEC50-35DA-6C23-7DCC-13CC6E2A6F99}" dt="2020-03-31T05:05:32.994" v="1173"/>
          <ac:spMkLst>
            <pc:docMk/>
            <pc:sldMk cId="1558609135" sldId="290"/>
            <ac:spMk id="5" creationId="{3FCC7DC9-E9C0-4F6F-978B-8AC1B6899BE2}"/>
          </ac:spMkLst>
        </pc:spChg>
        <pc:spChg chg="del">
          <ac:chgData name="#BRENDA NG XIN EN#" userId="S::bng036@e.ntu.edu.sg::b63467ff-1e2e-4e86-9c12-e5d12191c4a9" providerId="AD" clId="Web-{8D8AEC50-35DA-6C23-7DCC-13CC6E2A6F99}" dt="2020-03-31T05:05:52.089" v="1177"/>
          <ac:spMkLst>
            <pc:docMk/>
            <pc:sldMk cId="1558609135" sldId="290"/>
            <ac:spMk id="6" creationId="{14AB5DEC-CCE7-4D00-BF54-A53B65C28E1F}"/>
          </ac:spMkLst>
        </pc:spChg>
        <pc:spChg chg="del">
          <ac:chgData name="#BRENDA NG XIN EN#" userId="S::bng036@e.ntu.edu.sg::b63467ff-1e2e-4e86-9c12-e5d12191c4a9" providerId="AD" clId="Web-{8D8AEC50-35DA-6C23-7DCC-13CC6E2A6F99}" dt="2020-03-31T05:05:56.355" v="1179"/>
          <ac:spMkLst>
            <pc:docMk/>
            <pc:sldMk cId="1558609135" sldId="290"/>
            <ac:spMk id="7" creationId="{7A998960-8578-4DAE-9A0F-8C9475A40C36}"/>
          </ac:spMkLst>
        </pc:spChg>
        <pc:spChg chg="add del mod">
          <ac:chgData name="#BRENDA NG XIN EN#" userId="S::bng036@e.ntu.edu.sg::b63467ff-1e2e-4e86-9c12-e5d12191c4a9" providerId="AD" clId="Web-{8D8AEC50-35DA-6C23-7DCC-13CC6E2A6F99}" dt="2020-03-31T05:04:08.192" v="1147"/>
          <ac:spMkLst>
            <pc:docMk/>
            <pc:sldMk cId="1558609135" sldId="290"/>
            <ac:spMk id="288" creationId="{A5D34565-6154-4990-A5D2-55692768B139}"/>
          </ac:spMkLst>
        </pc:spChg>
        <pc:spChg chg="add mod">
          <ac:chgData name="#BRENDA NG XIN EN#" userId="S::bng036@e.ntu.edu.sg::b63467ff-1e2e-4e86-9c12-e5d12191c4a9" providerId="AD" clId="Web-{8D8AEC50-35DA-6C23-7DCC-13CC6E2A6F99}" dt="2020-03-31T05:06:37.905" v="1194" actId="1076"/>
          <ac:spMkLst>
            <pc:docMk/>
            <pc:sldMk cId="1558609135" sldId="290"/>
            <ac:spMk id="289" creationId="{BA9B5A10-D990-45D1-A6A9-063F1D43D442}"/>
          </ac:spMkLst>
        </pc:spChg>
        <pc:spChg chg="add mod">
          <ac:chgData name="#BRENDA NG XIN EN#" userId="S::bng036@e.ntu.edu.sg::b63467ff-1e2e-4e86-9c12-e5d12191c4a9" providerId="AD" clId="Web-{8D8AEC50-35DA-6C23-7DCC-13CC6E2A6F99}" dt="2020-03-31T05:06:37.905" v="1195" actId="1076"/>
          <ac:spMkLst>
            <pc:docMk/>
            <pc:sldMk cId="1558609135" sldId="290"/>
            <ac:spMk id="290" creationId="{5C4829B8-8986-4ACA-AD00-A650D0CC2651}"/>
          </ac:spMkLst>
        </pc:spChg>
        <pc:spChg chg="add mod">
          <ac:chgData name="#BRENDA NG XIN EN#" userId="S::bng036@e.ntu.edu.sg::b63467ff-1e2e-4e86-9c12-e5d12191c4a9" providerId="AD" clId="Web-{8D8AEC50-35DA-6C23-7DCC-13CC6E2A6F99}" dt="2020-03-31T05:06:37.905" v="1196" actId="1076"/>
          <ac:spMkLst>
            <pc:docMk/>
            <pc:sldMk cId="1558609135" sldId="290"/>
            <ac:spMk id="291" creationId="{0D00FC29-7D91-44CD-B74B-ECF0855EDED9}"/>
          </ac:spMkLst>
        </pc:spChg>
        <pc:spChg chg="add mod">
          <ac:chgData name="#BRENDA NG XIN EN#" userId="S::bng036@e.ntu.edu.sg::b63467ff-1e2e-4e86-9c12-e5d12191c4a9" providerId="AD" clId="Web-{8D8AEC50-35DA-6C23-7DCC-13CC6E2A6F99}" dt="2020-03-31T05:06:37.920" v="1197" actId="1076"/>
          <ac:spMkLst>
            <pc:docMk/>
            <pc:sldMk cId="1558609135" sldId="290"/>
            <ac:spMk id="292" creationId="{9375FCC0-D340-4781-B015-C87C547B2391}"/>
          </ac:spMkLst>
        </pc:spChg>
        <pc:graphicFrameChg chg="add del mod modGraphic">
          <ac:chgData name="#BRENDA NG XIN EN#" userId="S::bng036@e.ntu.edu.sg::b63467ff-1e2e-4e86-9c12-e5d12191c4a9" providerId="AD" clId="Web-{8D8AEC50-35DA-6C23-7DCC-13CC6E2A6F99}" dt="2020-03-31T05:04:04.754" v="1146"/>
          <ac:graphicFrameMkLst>
            <pc:docMk/>
            <pc:sldMk cId="1558609135" sldId="290"/>
            <ac:graphicFrameMk id="9" creationId="{0E0939AC-AE88-4A49-83E1-C889E46AFE84}"/>
          </ac:graphicFrameMkLst>
        </pc:graphicFrameChg>
      </pc:sldChg>
    </pc:docChg>
  </pc:docChgLst>
  <pc:docChgLst>
    <pc:chgData name="#EMMANUELLE VANIA#" userId="59eaee67-7b44-4dea-9e13-ac14a53a4a45" providerId="ADAL" clId="{7BEC89A7-BEE7-439B-95AD-2B15F50A9DE0}"/>
    <pc:docChg chg="custSel addSld delSld modSld sldOrd">
      <pc:chgData name="#EMMANUELLE VANIA#" userId="59eaee67-7b44-4dea-9e13-ac14a53a4a45" providerId="ADAL" clId="{7BEC89A7-BEE7-439B-95AD-2B15F50A9DE0}" dt="2020-03-31T07:47:56.762" v="278" actId="20577"/>
      <pc:docMkLst>
        <pc:docMk/>
      </pc:docMkLst>
      <pc:sldChg chg="modSp mod">
        <pc:chgData name="#EMMANUELLE VANIA#" userId="59eaee67-7b44-4dea-9e13-ac14a53a4a45" providerId="ADAL" clId="{7BEC89A7-BEE7-439B-95AD-2B15F50A9DE0}" dt="2020-03-31T06:37:28.714" v="24" actId="20577"/>
        <pc:sldMkLst>
          <pc:docMk/>
          <pc:sldMk cId="3825282380" sldId="256"/>
        </pc:sldMkLst>
        <pc:spChg chg="mod">
          <ac:chgData name="#EMMANUELLE VANIA#" userId="59eaee67-7b44-4dea-9e13-ac14a53a4a45" providerId="ADAL" clId="{7BEC89A7-BEE7-439B-95AD-2B15F50A9DE0}" dt="2020-03-31T06:37:28.714" v="24" actId="20577"/>
          <ac:spMkLst>
            <pc:docMk/>
            <pc:sldMk cId="3825282380" sldId="256"/>
            <ac:spMk id="3" creationId="{AC4CDCB4-E81F-497E-A490-25644D71ACB1}"/>
          </ac:spMkLst>
        </pc:spChg>
      </pc:sldChg>
      <pc:sldChg chg="addSp delSp modSp mod ord addCm delCm">
        <pc:chgData name="#EMMANUELLE VANIA#" userId="59eaee67-7b44-4dea-9e13-ac14a53a4a45" providerId="ADAL" clId="{7BEC89A7-BEE7-439B-95AD-2B15F50A9DE0}" dt="2020-03-31T07:47:56.762" v="278" actId="20577"/>
        <pc:sldMkLst>
          <pc:docMk/>
          <pc:sldMk cId="1739343177" sldId="282"/>
        </pc:sldMkLst>
        <pc:spChg chg="add del mod">
          <ac:chgData name="#EMMANUELLE VANIA#" userId="59eaee67-7b44-4dea-9e13-ac14a53a4a45" providerId="ADAL" clId="{7BEC89A7-BEE7-439B-95AD-2B15F50A9DE0}" dt="2020-03-31T07:43:02.597" v="86"/>
          <ac:spMkLst>
            <pc:docMk/>
            <pc:sldMk cId="1739343177" sldId="282"/>
            <ac:spMk id="4" creationId="{0A37B407-159A-4A54-9DB0-F7FDD85B9685}"/>
          </ac:spMkLst>
        </pc:spChg>
        <pc:spChg chg="add del mod">
          <ac:chgData name="#EMMANUELLE VANIA#" userId="59eaee67-7b44-4dea-9e13-ac14a53a4a45" providerId="ADAL" clId="{7BEC89A7-BEE7-439B-95AD-2B15F50A9DE0}" dt="2020-03-31T07:45:09.853" v="93"/>
          <ac:spMkLst>
            <pc:docMk/>
            <pc:sldMk cId="1739343177" sldId="282"/>
            <ac:spMk id="5" creationId="{7E740F4D-C1F9-481D-90F3-B5CF721AFF6A}"/>
          </ac:spMkLst>
        </pc:spChg>
        <pc:spChg chg="add mod">
          <ac:chgData name="#EMMANUELLE VANIA#" userId="59eaee67-7b44-4dea-9e13-ac14a53a4a45" providerId="ADAL" clId="{7BEC89A7-BEE7-439B-95AD-2B15F50A9DE0}" dt="2020-03-31T07:47:56.762" v="278" actId="20577"/>
          <ac:spMkLst>
            <pc:docMk/>
            <pc:sldMk cId="1739343177" sldId="282"/>
            <ac:spMk id="6" creationId="{36ADC52B-842D-4990-BADF-25DA770E9F69}"/>
          </ac:spMkLst>
        </pc:spChg>
      </pc:sldChg>
      <pc:sldChg chg="delSp">
        <pc:chgData name="#EMMANUELLE VANIA#" userId="59eaee67-7b44-4dea-9e13-ac14a53a4a45" providerId="ADAL" clId="{7BEC89A7-BEE7-439B-95AD-2B15F50A9DE0}" dt="2020-03-31T03:27:45.264" v="1"/>
        <pc:sldMkLst>
          <pc:docMk/>
          <pc:sldMk cId="1558609135" sldId="290"/>
        </pc:sldMkLst>
        <pc:picChg chg="del">
          <ac:chgData name="#EMMANUELLE VANIA#" userId="59eaee67-7b44-4dea-9e13-ac14a53a4a45" providerId="ADAL" clId="{7BEC89A7-BEE7-439B-95AD-2B15F50A9DE0}" dt="2020-03-31T03:27:45.264" v="1"/>
          <ac:picMkLst>
            <pc:docMk/>
            <pc:sldMk cId="1558609135" sldId="290"/>
            <ac:picMk id="3" creationId="{EE28936D-69CE-42B2-AB91-DBB42523886A}"/>
          </ac:picMkLst>
        </pc:picChg>
      </pc:sldChg>
      <pc:sldChg chg="add">
        <pc:chgData name="#EMMANUELLE VANIA#" userId="59eaee67-7b44-4dea-9e13-ac14a53a4a45" providerId="ADAL" clId="{7BEC89A7-BEE7-439B-95AD-2B15F50A9DE0}" dt="2020-03-31T03:28:10.381" v="5"/>
        <pc:sldMkLst>
          <pc:docMk/>
          <pc:sldMk cId="1152161331" sldId="293"/>
        </pc:sldMkLst>
      </pc:sldChg>
      <pc:sldChg chg="add">
        <pc:chgData name="#EMMANUELLE VANIA#" userId="59eaee67-7b44-4dea-9e13-ac14a53a4a45" providerId="ADAL" clId="{7BEC89A7-BEE7-439B-95AD-2B15F50A9DE0}" dt="2020-03-31T03:27:52.948" v="4"/>
        <pc:sldMkLst>
          <pc:docMk/>
          <pc:sldMk cId="806905989" sldId="305"/>
        </pc:sldMkLst>
      </pc:sldChg>
      <pc:sldChg chg="add del">
        <pc:chgData name="#EMMANUELLE VANIA#" userId="59eaee67-7b44-4dea-9e13-ac14a53a4a45" providerId="ADAL" clId="{7BEC89A7-BEE7-439B-95AD-2B15F50A9DE0}" dt="2020-03-31T03:27:51.731" v="3"/>
        <pc:sldMkLst>
          <pc:docMk/>
          <pc:sldMk cId="3606310694" sldId="305"/>
        </pc:sldMkLst>
      </pc:sldChg>
      <pc:sldChg chg="delSp add">
        <pc:chgData name="#EMMANUELLE VANIA#" userId="59eaee67-7b44-4dea-9e13-ac14a53a4a45" providerId="ADAL" clId="{7BEC89A7-BEE7-439B-95AD-2B15F50A9DE0}" dt="2020-03-31T05:09:16.811" v="6"/>
        <pc:sldMkLst>
          <pc:docMk/>
          <pc:sldMk cId="2912739971" sldId="306"/>
        </pc:sldMkLst>
        <pc:picChg chg="del">
          <ac:chgData name="#EMMANUELLE VANIA#" userId="59eaee67-7b44-4dea-9e13-ac14a53a4a45" providerId="ADAL" clId="{7BEC89A7-BEE7-439B-95AD-2B15F50A9DE0}" dt="2020-03-31T05:09:16.811" v="6"/>
          <ac:picMkLst>
            <pc:docMk/>
            <pc:sldMk cId="2912739971" sldId="306"/>
            <ac:picMk id="3" creationId="{A7C8FC9F-6DF4-46FB-8B3E-9E3EFD8BB4E7}"/>
          </ac:picMkLst>
        </pc:picChg>
      </pc:sldChg>
      <pc:sldChg chg="addSp delSp modSp add mod">
        <pc:chgData name="#EMMANUELLE VANIA#" userId="59eaee67-7b44-4dea-9e13-ac14a53a4a45" providerId="ADAL" clId="{7BEC89A7-BEE7-439B-95AD-2B15F50A9DE0}" dt="2020-03-31T06:45:02.567" v="79" actId="1035"/>
        <pc:sldMkLst>
          <pc:docMk/>
          <pc:sldMk cId="4121030183" sldId="307"/>
        </pc:sldMkLst>
        <pc:picChg chg="add mod">
          <ac:chgData name="#EMMANUELLE VANIA#" userId="59eaee67-7b44-4dea-9e13-ac14a53a4a45" providerId="ADAL" clId="{7BEC89A7-BEE7-439B-95AD-2B15F50A9DE0}" dt="2020-03-31T06:41:02.258" v="29" actId="14100"/>
          <ac:picMkLst>
            <pc:docMk/>
            <pc:sldMk cId="4121030183" sldId="307"/>
            <ac:picMk id="6" creationId="{DBBB1124-E5A7-43C2-97BC-E570990FB38D}"/>
          </ac:picMkLst>
        </pc:picChg>
        <pc:picChg chg="add mod">
          <ac:chgData name="#EMMANUELLE VANIA#" userId="59eaee67-7b44-4dea-9e13-ac14a53a4a45" providerId="ADAL" clId="{7BEC89A7-BEE7-439B-95AD-2B15F50A9DE0}" dt="2020-03-31T06:42:10.320" v="46" actId="14100"/>
          <ac:picMkLst>
            <pc:docMk/>
            <pc:sldMk cId="4121030183" sldId="307"/>
            <ac:picMk id="8" creationId="{17E284E7-CF48-477D-8CA6-B90624726D22}"/>
          </ac:picMkLst>
        </pc:picChg>
        <pc:picChg chg="add del mod">
          <ac:chgData name="#EMMANUELLE VANIA#" userId="59eaee67-7b44-4dea-9e13-ac14a53a4a45" providerId="ADAL" clId="{7BEC89A7-BEE7-439B-95AD-2B15F50A9DE0}" dt="2020-03-31T06:43:24.347" v="51" actId="478"/>
          <ac:picMkLst>
            <pc:docMk/>
            <pc:sldMk cId="4121030183" sldId="307"/>
            <ac:picMk id="10" creationId="{AD535E1B-79DD-4D8D-BDE9-F374C18F349F}"/>
          </ac:picMkLst>
        </pc:picChg>
        <pc:picChg chg="add mod">
          <ac:chgData name="#EMMANUELLE VANIA#" userId="59eaee67-7b44-4dea-9e13-ac14a53a4a45" providerId="ADAL" clId="{7BEC89A7-BEE7-439B-95AD-2B15F50A9DE0}" dt="2020-03-31T06:43:43.218" v="63" actId="1037"/>
          <ac:picMkLst>
            <pc:docMk/>
            <pc:sldMk cId="4121030183" sldId="307"/>
            <ac:picMk id="12" creationId="{F125EE8E-0B8D-4367-ADFC-99944B3050FE}"/>
          </ac:picMkLst>
        </pc:picChg>
        <pc:picChg chg="add del mod">
          <ac:chgData name="#EMMANUELLE VANIA#" userId="59eaee67-7b44-4dea-9e13-ac14a53a4a45" providerId="ADAL" clId="{7BEC89A7-BEE7-439B-95AD-2B15F50A9DE0}" dt="2020-03-31T06:44:55.345" v="65" actId="21"/>
          <ac:picMkLst>
            <pc:docMk/>
            <pc:sldMk cId="4121030183" sldId="307"/>
            <ac:picMk id="14" creationId="{B7394F49-AB81-42EF-9CDB-C1A16E524FF4}"/>
          </ac:picMkLst>
        </pc:picChg>
        <pc:picChg chg="add mod">
          <ac:chgData name="#EMMANUELLE VANIA#" userId="59eaee67-7b44-4dea-9e13-ac14a53a4a45" providerId="ADAL" clId="{7BEC89A7-BEE7-439B-95AD-2B15F50A9DE0}" dt="2020-03-31T06:45:02.567" v="79" actId="1035"/>
          <ac:picMkLst>
            <pc:docMk/>
            <pc:sldMk cId="4121030183" sldId="307"/>
            <ac:picMk id="16" creationId="{A522C26F-43C9-4E70-9E1D-15B834A04327}"/>
          </ac:picMkLst>
        </pc:picChg>
      </pc:sldChg>
      <pc:sldChg chg="modSp add">
        <pc:chgData name="#EMMANUELLE VANIA#" userId="59eaee67-7b44-4dea-9e13-ac14a53a4a45" providerId="ADAL" clId="{7BEC89A7-BEE7-439B-95AD-2B15F50A9DE0}" dt="2020-03-31T05:23:06.845" v="16"/>
        <pc:sldMkLst>
          <pc:docMk/>
          <pc:sldMk cId="2928214059" sldId="308"/>
        </pc:sldMkLst>
        <pc:graphicFrameChg chg="mod">
          <ac:chgData name="#EMMANUELLE VANIA#" userId="59eaee67-7b44-4dea-9e13-ac14a53a4a45" providerId="ADAL" clId="{7BEC89A7-BEE7-439B-95AD-2B15F50A9DE0}" dt="2020-03-31T05:23:06.845" v="16"/>
          <ac:graphicFrameMkLst>
            <pc:docMk/>
            <pc:sldMk cId="2928214059" sldId="308"/>
            <ac:graphicFrameMk id="4" creationId="{BAFFCD66-FF72-46A6-BABE-7888CA374234}"/>
          </ac:graphicFrameMkLst>
        </pc:graphicFrameChg>
      </pc:sldChg>
    </pc:docChg>
  </pc:docChgLst>
  <pc:docChgLst>
    <pc:chgData name="#HOW MO XUAN#" userId="cbe9757d-5f02-44d0-85d9-83922a52b0b1" providerId="ADAL" clId="{74427D91-A915-4BF9-86C3-B15DF42B958F}"/>
    <pc:docChg chg="undo custSel modSld">
      <pc:chgData name="#HOW MO XUAN#" userId="cbe9757d-5f02-44d0-85d9-83922a52b0b1" providerId="ADAL" clId="{74427D91-A915-4BF9-86C3-B15DF42B958F}" dt="2020-03-31T08:47:35.119" v="2554"/>
      <pc:docMkLst>
        <pc:docMk/>
      </pc:docMkLst>
      <pc:sldChg chg="addSp delSp modSp mod delAnim modAnim">
        <pc:chgData name="#HOW MO XUAN#" userId="cbe9757d-5f02-44d0-85d9-83922a52b0b1" providerId="ADAL" clId="{74427D91-A915-4BF9-86C3-B15DF42B958F}" dt="2020-03-31T07:34:35.890" v="629" actId="478"/>
        <pc:sldMkLst>
          <pc:docMk/>
          <pc:sldMk cId="3825282380" sldId="256"/>
        </pc:sldMkLst>
        <pc:spChg chg="mod">
          <ac:chgData name="#HOW MO XUAN#" userId="cbe9757d-5f02-44d0-85d9-83922a52b0b1" providerId="ADAL" clId="{74427D91-A915-4BF9-86C3-B15DF42B958F}" dt="2020-03-31T07:17:42.656" v="136" actId="20577"/>
          <ac:spMkLst>
            <pc:docMk/>
            <pc:sldMk cId="3825282380" sldId="256"/>
            <ac:spMk id="3" creationId="{AC4CDCB4-E81F-497E-A490-25644D71ACB1}"/>
          </ac:spMkLst>
        </pc:spChg>
        <pc:picChg chg="add del mod">
          <ac:chgData name="#HOW MO XUAN#" userId="cbe9757d-5f02-44d0-85d9-83922a52b0b1" providerId="ADAL" clId="{74427D91-A915-4BF9-86C3-B15DF42B958F}" dt="2020-03-31T07:34:35.890" v="629" actId="478"/>
          <ac:picMkLst>
            <pc:docMk/>
            <pc:sldMk cId="3825282380" sldId="256"/>
            <ac:picMk id="2" creationId="{55BE69B4-6DFB-434B-AE4C-286F15CF278E}"/>
          </ac:picMkLst>
        </pc:picChg>
        <pc:picChg chg="mod">
          <ac:chgData name="#HOW MO XUAN#" userId="cbe9757d-5f02-44d0-85d9-83922a52b0b1" providerId="ADAL" clId="{74427D91-A915-4BF9-86C3-B15DF42B958F}" dt="2020-03-31T07:17:46.100" v="137" actId="1076"/>
          <ac:picMkLst>
            <pc:docMk/>
            <pc:sldMk cId="3825282380" sldId="256"/>
            <ac:picMk id="39" creationId="{4AFF0C92-31B1-4E7B-8903-E17AF4CD5EA3}"/>
          </ac:picMkLst>
        </pc:picChg>
      </pc:sldChg>
      <pc:sldChg chg="modAnim">
        <pc:chgData name="#HOW MO XUAN#" userId="cbe9757d-5f02-44d0-85d9-83922a52b0b1" providerId="ADAL" clId="{74427D91-A915-4BF9-86C3-B15DF42B958F}" dt="2020-03-31T08:47:35.119" v="2554"/>
        <pc:sldMkLst>
          <pc:docMk/>
          <pc:sldMk cId="3655471071" sldId="289"/>
        </pc:sldMkLst>
      </pc:sldChg>
      <pc:sldChg chg="modNotesTx">
        <pc:chgData name="#HOW MO XUAN#" userId="cbe9757d-5f02-44d0-85d9-83922a52b0b1" providerId="ADAL" clId="{74427D91-A915-4BF9-86C3-B15DF42B958F}" dt="2020-03-31T07:50:13.149" v="1236" actId="20577"/>
        <pc:sldMkLst>
          <pc:docMk/>
          <pc:sldMk cId="109857222" sldId="291"/>
        </pc:sldMkLst>
      </pc:sldChg>
      <pc:sldChg chg="modSp mod modNotesTx">
        <pc:chgData name="#HOW MO XUAN#" userId="cbe9757d-5f02-44d0-85d9-83922a52b0b1" providerId="ADAL" clId="{74427D91-A915-4BF9-86C3-B15DF42B958F}" dt="2020-03-31T08:24:51.016" v="1676" actId="20577"/>
        <pc:sldMkLst>
          <pc:docMk/>
          <pc:sldMk cId="251407590" sldId="292"/>
        </pc:sldMkLst>
        <pc:spChg chg="mod">
          <ac:chgData name="#HOW MO XUAN#" userId="cbe9757d-5f02-44d0-85d9-83922a52b0b1" providerId="ADAL" clId="{74427D91-A915-4BF9-86C3-B15DF42B958F}" dt="2020-03-31T07:50:54.882" v="1237" actId="255"/>
          <ac:spMkLst>
            <pc:docMk/>
            <pc:sldMk cId="251407590" sldId="292"/>
            <ac:spMk id="3" creationId="{BB0A918C-67CE-4F55-BA02-E47379646482}"/>
          </ac:spMkLst>
        </pc:spChg>
      </pc:sldChg>
      <pc:sldChg chg="addSp delSp modSp mod delAnim modAnim modNotesTx">
        <pc:chgData name="#HOW MO XUAN#" userId="cbe9757d-5f02-44d0-85d9-83922a52b0b1" providerId="ADAL" clId="{74427D91-A915-4BF9-86C3-B15DF42B958F}" dt="2020-03-31T08:25:58.258" v="1741" actId="6549"/>
        <pc:sldMkLst>
          <pc:docMk/>
          <pc:sldMk cId="0" sldId="294"/>
        </pc:sldMkLst>
        <pc:spChg chg="ord">
          <ac:chgData name="#HOW MO XUAN#" userId="cbe9757d-5f02-44d0-85d9-83922a52b0b1" providerId="ADAL" clId="{74427D91-A915-4BF9-86C3-B15DF42B958F}" dt="2020-03-31T07:22:06.835" v="157" actId="170"/>
          <ac:spMkLst>
            <pc:docMk/>
            <pc:sldMk cId="0" sldId="294"/>
            <ac:spMk id="681" creationId="{00000000-0000-0000-0000-000000000000}"/>
          </ac:spMkLst>
        </pc:spChg>
        <pc:spChg chg="ord">
          <ac:chgData name="#HOW MO XUAN#" userId="cbe9757d-5f02-44d0-85d9-83922a52b0b1" providerId="ADAL" clId="{74427D91-A915-4BF9-86C3-B15DF42B958F}" dt="2020-03-31T07:22:29.062" v="162" actId="166"/>
          <ac:spMkLst>
            <pc:docMk/>
            <pc:sldMk cId="0" sldId="294"/>
            <ac:spMk id="694" creationId="{00000000-0000-0000-0000-000000000000}"/>
          </ac:spMkLst>
        </pc:spChg>
        <pc:spChg chg="mod">
          <ac:chgData name="#HOW MO XUAN#" userId="cbe9757d-5f02-44d0-85d9-83922a52b0b1" providerId="ADAL" clId="{74427D91-A915-4BF9-86C3-B15DF42B958F}" dt="2020-03-31T02:40:02.954" v="0" actId="207"/>
          <ac:spMkLst>
            <pc:docMk/>
            <pc:sldMk cId="0" sldId="294"/>
            <ac:spMk id="696" creationId="{00000000-0000-0000-0000-000000000000}"/>
          </ac:spMkLst>
        </pc:spChg>
        <pc:picChg chg="add del mod">
          <ac:chgData name="#HOW MO XUAN#" userId="cbe9757d-5f02-44d0-85d9-83922a52b0b1" providerId="ADAL" clId="{74427D91-A915-4BF9-86C3-B15DF42B958F}" dt="2020-03-31T07:32:16.621" v="627" actId="478"/>
          <ac:picMkLst>
            <pc:docMk/>
            <pc:sldMk cId="0" sldId="294"/>
            <ac:picMk id="4" creationId="{EDFA694A-C005-4CF8-86C0-F79ED811A057}"/>
          </ac:picMkLst>
        </pc:picChg>
        <pc:picChg chg="add del">
          <ac:chgData name="#HOW MO XUAN#" userId="cbe9757d-5f02-44d0-85d9-83922a52b0b1" providerId="ADAL" clId="{74427D91-A915-4BF9-86C3-B15DF42B958F}" dt="2020-03-31T07:21:38.371" v="147"/>
          <ac:picMkLst>
            <pc:docMk/>
            <pc:sldMk cId="0" sldId="294"/>
            <ac:picMk id="23" creationId="{315D87CF-9FD0-48D3-9D90-4FAAC97CF895}"/>
          </ac:picMkLst>
        </pc:picChg>
        <pc:picChg chg="add del">
          <ac:chgData name="#HOW MO XUAN#" userId="cbe9757d-5f02-44d0-85d9-83922a52b0b1" providerId="ADAL" clId="{74427D91-A915-4BF9-86C3-B15DF42B958F}" dt="2020-03-31T07:21:38.371" v="147"/>
          <ac:picMkLst>
            <pc:docMk/>
            <pc:sldMk cId="0" sldId="294"/>
            <ac:picMk id="24" creationId="{B07368EB-56E1-4DC8-A446-A0E38CA7EB03}"/>
          </ac:picMkLst>
        </pc:picChg>
        <pc:picChg chg="add del">
          <ac:chgData name="#HOW MO XUAN#" userId="cbe9757d-5f02-44d0-85d9-83922a52b0b1" providerId="ADAL" clId="{74427D91-A915-4BF9-86C3-B15DF42B958F}" dt="2020-03-31T07:21:38.371" v="147"/>
          <ac:picMkLst>
            <pc:docMk/>
            <pc:sldMk cId="0" sldId="294"/>
            <ac:picMk id="25" creationId="{9F280A4C-DE64-4DAE-BF96-66A13B67E747}"/>
          </ac:picMkLst>
        </pc:picChg>
        <pc:picChg chg="add del">
          <ac:chgData name="#HOW MO XUAN#" userId="cbe9757d-5f02-44d0-85d9-83922a52b0b1" providerId="ADAL" clId="{74427D91-A915-4BF9-86C3-B15DF42B958F}" dt="2020-03-31T07:21:38.371" v="147"/>
          <ac:picMkLst>
            <pc:docMk/>
            <pc:sldMk cId="0" sldId="294"/>
            <ac:picMk id="26" creationId="{7090AD8E-4A90-4516-85FB-4F4E442D7AE2}"/>
          </ac:picMkLst>
        </pc:picChg>
        <pc:picChg chg="add del">
          <ac:chgData name="#HOW MO XUAN#" userId="cbe9757d-5f02-44d0-85d9-83922a52b0b1" providerId="ADAL" clId="{74427D91-A915-4BF9-86C3-B15DF42B958F}" dt="2020-03-31T07:21:51.769" v="153"/>
          <ac:picMkLst>
            <pc:docMk/>
            <pc:sldMk cId="0" sldId="294"/>
            <ac:picMk id="27" creationId="{9C117867-DC98-40D2-B810-04B747B788B0}"/>
          </ac:picMkLst>
        </pc:picChg>
        <pc:picChg chg="add del">
          <ac:chgData name="#HOW MO XUAN#" userId="cbe9757d-5f02-44d0-85d9-83922a52b0b1" providerId="ADAL" clId="{74427D91-A915-4BF9-86C3-B15DF42B958F}" dt="2020-03-31T07:21:51.769" v="153"/>
          <ac:picMkLst>
            <pc:docMk/>
            <pc:sldMk cId="0" sldId="294"/>
            <ac:picMk id="28" creationId="{11D60769-EE5A-4FEB-8B4F-A3106204432B}"/>
          </ac:picMkLst>
        </pc:picChg>
        <pc:picChg chg="add del">
          <ac:chgData name="#HOW MO XUAN#" userId="cbe9757d-5f02-44d0-85d9-83922a52b0b1" providerId="ADAL" clId="{74427D91-A915-4BF9-86C3-B15DF42B958F}" dt="2020-03-31T07:21:51.769" v="153"/>
          <ac:picMkLst>
            <pc:docMk/>
            <pc:sldMk cId="0" sldId="294"/>
            <ac:picMk id="29" creationId="{EE010F83-7D6C-41CC-8FD3-A6A0778540BD}"/>
          </ac:picMkLst>
        </pc:picChg>
        <pc:picChg chg="add del">
          <ac:chgData name="#HOW MO XUAN#" userId="cbe9757d-5f02-44d0-85d9-83922a52b0b1" providerId="ADAL" clId="{74427D91-A915-4BF9-86C3-B15DF42B958F}" dt="2020-03-31T07:21:51.769" v="153"/>
          <ac:picMkLst>
            <pc:docMk/>
            <pc:sldMk cId="0" sldId="294"/>
            <ac:picMk id="30" creationId="{8FB32617-9950-43B6-9D37-3882826DCDE3}"/>
          </ac:picMkLst>
        </pc:picChg>
        <pc:picChg chg="add ord">
          <ac:chgData name="#HOW MO XUAN#" userId="cbe9757d-5f02-44d0-85d9-83922a52b0b1" providerId="ADAL" clId="{74427D91-A915-4BF9-86C3-B15DF42B958F}" dt="2020-03-31T07:22:26.374" v="161" actId="171"/>
          <ac:picMkLst>
            <pc:docMk/>
            <pc:sldMk cId="0" sldId="294"/>
            <ac:picMk id="31" creationId="{49163CFD-6E53-40C6-8C82-CFEDB1518DF6}"/>
          </ac:picMkLst>
        </pc:picChg>
        <pc:picChg chg="add ord">
          <ac:chgData name="#HOW MO XUAN#" userId="cbe9757d-5f02-44d0-85d9-83922a52b0b1" providerId="ADAL" clId="{74427D91-A915-4BF9-86C3-B15DF42B958F}" dt="2020-03-31T07:22:20.846" v="160" actId="171"/>
          <ac:picMkLst>
            <pc:docMk/>
            <pc:sldMk cId="0" sldId="294"/>
            <ac:picMk id="32" creationId="{E2F9141B-1528-4197-A3C3-FA0647DE5DCC}"/>
          </ac:picMkLst>
        </pc:picChg>
        <pc:picChg chg="add ord">
          <ac:chgData name="#HOW MO XUAN#" userId="cbe9757d-5f02-44d0-85d9-83922a52b0b1" providerId="ADAL" clId="{74427D91-A915-4BF9-86C3-B15DF42B958F}" dt="2020-03-31T07:22:20.846" v="160" actId="171"/>
          <ac:picMkLst>
            <pc:docMk/>
            <pc:sldMk cId="0" sldId="294"/>
            <ac:picMk id="33" creationId="{C9650BFE-B956-4C71-82C6-D4C18963AAAA}"/>
          </ac:picMkLst>
        </pc:picChg>
        <pc:picChg chg="add ord">
          <ac:chgData name="#HOW MO XUAN#" userId="cbe9757d-5f02-44d0-85d9-83922a52b0b1" providerId="ADAL" clId="{74427D91-A915-4BF9-86C3-B15DF42B958F}" dt="2020-03-31T07:22:20.846" v="160" actId="171"/>
          <ac:picMkLst>
            <pc:docMk/>
            <pc:sldMk cId="0" sldId="294"/>
            <ac:picMk id="34" creationId="{D99AC2E2-3AC2-4D12-BFED-2A0FC2094D72}"/>
          </ac:picMkLst>
        </pc:picChg>
        <pc:picChg chg="del">
          <ac:chgData name="#HOW MO XUAN#" userId="cbe9757d-5f02-44d0-85d9-83922a52b0b1" providerId="ADAL" clId="{74427D91-A915-4BF9-86C3-B15DF42B958F}" dt="2020-03-31T07:21:42.190" v="149" actId="478"/>
          <ac:picMkLst>
            <pc:docMk/>
            <pc:sldMk cId="0" sldId="294"/>
            <ac:picMk id="687" creationId="{00000000-0000-0000-0000-000000000000}"/>
          </ac:picMkLst>
        </pc:picChg>
        <pc:picChg chg="del">
          <ac:chgData name="#HOW MO XUAN#" userId="cbe9757d-5f02-44d0-85d9-83922a52b0b1" providerId="ADAL" clId="{74427D91-A915-4BF9-86C3-B15DF42B958F}" dt="2020-03-31T07:21:43.869" v="150" actId="478"/>
          <ac:picMkLst>
            <pc:docMk/>
            <pc:sldMk cId="0" sldId="294"/>
            <ac:picMk id="688" creationId="{00000000-0000-0000-0000-000000000000}"/>
          </ac:picMkLst>
        </pc:picChg>
        <pc:picChg chg="del">
          <ac:chgData name="#HOW MO XUAN#" userId="cbe9757d-5f02-44d0-85d9-83922a52b0b1" providerId="ADAL" clId="{74427D91-A915-4BF9-86C3-B15DF42B958F}" dt="2020-03-31T07:21:45.902" v="151" actId="478"/>
          <ac:picMkLst>
            <pc:docMk/>
            <pc:sldMk cId="0" sldId="294"/>
            <ac:picMk id="689" creationId="{00000000-0000-0000-0000-000000000000}"/>
          </ac:picMkLst>
        </pc:picChg>
        <pc:picChg chg="del">
          <ac:chgData name="#HOW MO XUAN#" userId="cbe9757d-5f02-44d0-85d9-83922a52b0b1" providerId="ADAL" clId="{74427D91-A915-4BF9-86C3-B15DF42B958F}" dt="2020-03-31T07:21:40.385" v="148" actId="478"/>
          <ac:picMkLst>
            <pc:docMk/>
            <pc:sldMk cId="0" sldId="294"/>
            <ac:picMk id="693" creationId="{00000000-0000-0000-0000-000000000000}"/>
          </ac:picMkLst>
        </pc:picChg>
      </pc:sldChg>
      <pc:sldChg chg="addSp delSp modSp mod delAnim modAnim modNotesTx">
        <pc:chgData name="#HOW MO XUAN#" userId="cbe9757d-5f02-44d0-85d9-83922a52b0b1" providerId="ADAL" clId="{74427D91-A915-4BF9-86C3-B15DF42B958F}" dt="2020-03-31T08:26:14.168" v="1779" actId="20577"/>
        <pc:sldMkLst>
          <pc:docMk/>
          <pc:sldMk cId="0" sldId="295"/>
        </pc:sldMkLst>
        <pc:spChg chg="ord">
          <ac:chgData name="#HOW MO XUAN#" userId="cbe9757d-5f02-44d0-85d9-83922a52b0b1" providerId="ADAL" clId="{74427D91-A915-4BF9-86C3-B15DF42B958F}" dt="2020-03-31T07:22:52.355" v="168" actId="166"/>
          <ac:spMkLst>
            <pc:docMk/>
            <pc:sldMk cId="0" sldId="295"/>
            <ac:spMk id="716" creationId="{00000000-0000-0000-0000-000000000000}"/>
          </ac:spMkLst>
        </pc:spChg>
        <pc:spChg chg="mod">
          <ac:chgData name="#HOW MO XUAN#" userId="cbe9757d-5f02-44d0-85d9-83922a52b0b1" providerId="ADAL" clId="{74427D91-A915-4BF9-86C3-B15DF42B958F}" dt="2020-03-31T02:40:08.858" v="1" actId="207"/>
          <ac:spMkLst>
            <pc:docMk/>
            <pc:sldMk cId="0" sldId="295"/>
            <ac:spMk id="721" creationId="{00000000-0000-0000-0000-000000000000}"/>
          </ac:spMkLst>
        </pc:spChg>
        <pc:picChg chg="add">
          <ac:chgData name="#HOW MO XUAN#" userId="cbe9757d-5f02-44d0-85d9-83922a52b0b1" providerId="ADAL" clId="{74427D91-A915-4BF9-86C3-B15DF42B958F}" dt="2020-03-31T07:22:49.211" v="167"/>
          <ac:picMkLst>
            <pc:docMk/>
            <pc:sldMk cId="0" sldId="295"/>
            <ac:picMk id="24" creationId="{6AA1382A-D3B8-4867-926F-58459F908597}"/>
          </ac:picMkLst>
        </pc:picChg>
        <pc:picChg chg="add">
          <ac:chgData name="#HOW MO XUAN#" userId="cbe9757d-5f02-44d0-85d9-83922a52b0b1" providerId="ADAL" clId="{74427D91-A915-4BF9-86C3-B15DF42B958F}" dt="2020-03-31T07:22:49.211" v="167"/>
          <ac:picMkLst>
            <pc:docMk/>
            <pc:sldMk cId="0" sldId="295"/>
            <ac:picMk id="25" creationId="{E999BF1C-2ADD-4484-8EB1-AAB7706503C0}"/>
          </ac:picMkLst>
        </pc:picChg>
        <pc:picChg chg="add">
          <ac:chgData name="#HOW MO XUAN#" userId="cbe9757d-5f02-44d0-85d9-83922a52b0b1" providerId="ADAL" clId="{74427D91-A915-4BF9-86C3-B15DF42B958F}" dt="2020-03-31T07:22:49.211" v="167"/>
          <ac:picMkLst>
            <pc:docMk/>
            <pc:sldMk cId="0" sldId="295"/>
            <ac:picMk id="26" creationId="{D74B1C4F-936C-45DB-94DA-EE247D98A516}"/>
          </ac:picMkLst>
        </pc:picChg>
        <pc:picChg chg="add">
          <ac:chgData name="#HOW MO XUAN#" userId="cbe9757d-5f02-44d0-85d9-83922a52b0b1" providerId="ADAL" clId="{74427D91-A915-4BF9-86C3-B15DF42B958F}" dt="2020-03-31T07:22:49.211" v="167"/>
          <ac:picMkLst>
            <pc:docMk/>
            <pc:sldMk cId="0" sldId="295"/>
            <ac:picMk id="27" creationId="{1B71EAF9-1147-49B8-93FD-D6906E2124E6}"/>
          </ac:picMkLst>
        </pc:picChg>
        <pc:picChg chg="del">
          <ac:chgData name="#HOW MO XUAN#" userId="cbe9757d-5f02-44d0-85d9-83922a52b0b1" providerId="ADAL" clId="{74427D91-A915-4BF9-86C3-B15DF42B958F}" dt="2020-03-31T07:22:48.910" v="166" actId="478"/>
          <ac:picMkLst>
            <pc:docMk/>
            <pc:sldMk cId="0" sldId="295"/>
            <ac:picMk id="30" creationId="{28AA1D9E-CC3F-456C-BCF4-467CAD526EF5}"/>
          </ac:picMkLst>
        </pc:picChg>
        <pc:picChg chg="del">
          <ac:chgData name="#HOW MO XUAN#" userId="cbe9757d-5f02-44d0-85d9-83922a52b0b1" providerId="ADAL" clId="{74427D91-A915-4BF9-86C3-B15DF42B958F}" dt="2020-03-31T07:22:48.910" v="166" actId="478"/>
          <ac:picMkLst>
            <pc:docMk/>
            <pc:sldMk cId="0" sldId="295"/>
            <ac:picMk id="720" creationId="{00000000-0000-0000-0000-000000000000}"/>
          </ac:picMkLst>
        </pc:picChg>
      </pc:sldChg>
      <pc:sldChg chg="addSp delSp modSp mod modAnim modNotesTx">
        <pc:chgData name="#HOW MO XUAN#" userId="cbe9757d-5f02-44d0-85d9-83922a52b0b1" providerId="ADAL" clId="{74427D91-A915-4BF9-86C3-B15DF42B958F}" dt="2020-03-31T08:26:48.927" v="1834" actId="20577"/>
        <pc:sldMkLst>
          <pc:docMk/>
          <pc:sldMk cId="0" sldId="296"/>
        </pc:sldMkLst>
        <pc:spChg chg="mod">
          <ac:chgData name="#HOW MO XUAN#" userId="cbe9757d-5f02-44d0-85d9-83922a52b0b1" providerId="ADAL" clId="{74427D91-A915-4BF9-86C3-B15DF42B958F}" dt="2020-03-31T08:26:37.092" v="1822" actId="20577"/>
          <ac:spMkLst>
            <pc:docMk/>
            <pc:sldMk cId="0" sldId="296"/>
            <ac:spMk id="736" creationId="{00000000-0000-0000-0000-000000000000}"/>
          </ac:spMkLst>
        </pc:spChg>
        <pc:spChg chg="del mod">
          <ac:chgData name="#HOW MO XUAN#" userId="cbe9757d-5f02-44d0-85d9-83922a52b0b1" providerId="ADAL" clId="{74427D91-A915-4BF9-86C3-B15DF42B958F}" dt="2020-03-31T07:41:23.050" v="918" actId="478"/>
          <ac:spMkLst>
            <pc:docMk/>
            <pc:sldMk cId="0" sldId="296"/>
            <ac:spMk id="745" creationId="{00000000-0000-0000-0000-000000000000}"/>
          </ac:spMkLst>
        </pc:spChg>
        <pc:spChg chg="mod ord">
          <ac:chgData name="#HOW MO XUAN#" userId="cbe9757d-5f02-44d0-85d9-83922a52b0b1" providerId="ADAL" clId="{74427D91-A915-4BF9-86C3-B15DF42B958F}" dt="2020-03-31T07:22:41.220" v="165" actId="166"/>
          <ac:spMkLst>
            <pc:docMk/>
            <pc:sldMk cId="0" sldId="296"/>
            <ac:spMk id="747" creationId="{00000000-0000-0000-0000-000000000000}"/>
          </ac:spMkLst>
        </pc:spChg>
        <pc:spChg chg="mod">
          <ac:chgData name="#HOW MO XUAN#" userId="cbe9757d-5f02-44d0-85d9-83922a52b0b1" providerId="ADAL" clId="{74427D91-A915-4BF9-86C3-B15DF42B958F}" dt="2020-03-31T02:40:12.100" v="2" actId="207"/>
          <ac:spMkLst>
            <pc:docMk/>
            <pc:sldMk cId="0" sldId="296"/>
            <ac:spMk id="749" creationId="{00000000-0000-0000-0000-000000000000}"/>
          </ac:spMkLst>
        </pc:spChg>
        <pc:picChg chg="add">
          <ac:chgData name="#HOW MO XUAN#" userId="cbe9757d-5f02-44d0-85d9-83922a52b0b1" providerId="ADAL" clId="{74427D91-A915-4BF9-86C3-B15DF42B958F}" dt="2020-03-31T07:22:37.507" v="164"/>
          <ac:picMkLst>
            <pc:docMk/>
            <pc:sldMk cId="0" sldId="296"/>
            <ac:picMk id="26" creationId="{67AC5B9E-8276-427F-B061-6AF729666AD7}"/>
          </ac:picMkLst>
        </pc:picChg>
        <pc:picChg chg="add">
          <ac:chgData name="#HOW MO XUAN#" userId="cbe9757d-5f02-44d0-85d9-83922a52b0b1" providerId="ADAL" clId="{74427D91-A915-4BF9-86C3-B15DF42B958F}" dt="2020-03-31T07:22:37.507" v="164"/>
          <ac:picMkLst>
            <pc:docMk/>
            <pc:sldMk cId="0" sldId="296"/>
            <ac:picMk id="27" creationId="{1E44FA3A-6329-4CCD-9187-FE264E6F7DE2}"/>
          </ac:picMkLst>
        </pc:picChg>
        <pc:picChg chg="add">
          <ac:chgData name="#HOW MO XUAN#" userId="cbe9757d-5f02-44d0-85d9-83922a52b0b1" providerId="ADAL" clId="{74427D91-A915-4BF9-86C3-B15DF42B958F}" dt="2020-03-31T07:22:37.507" v="164"/>
          <ac:picMkLst>
            <pc:docMk/>
            <pc:sldMk cId="0" sldId="296"/>
            <ac:picMk id="28" creationId="{7D7B0270-D818-43CF-90C5-C9CAFF8ED098}"/>
          </ac:picMkLst>
        </pc:picChg>
        <pc:picChg chg="add">
          <ac:chgData name="#HOW MO XUAN#" userId="cbe9757d-5f02-44d0-85d9-83922a52b0b1" providerId="ADAL" clId="{74427D91-A915-4BF9-86C3-B15DF42B958F}" dt="2020-03-31T07:22:37.507" v="164"/>
          <ac:picMkLst>
            <pc:docMk/>
            <pc:sldMk cId="0" sldId="296"/>
            <ac:picMk id="29" creationId="{15CE9A8E-8460-4879-9B82-E351F926FAC7}"/>
          </ac:picMkLst>
        </pc:picChg>
        <pc:picChg chg="del">
          <ac:chgData name="#HOW MO XUAN#" userId="cbe9757d-5f02-44d0-85d9-83922a52b0b1" providerId="ADAL" clId="{74427D91-A915-4BF9-86C3-B15DF42B958F}" dt="2020-03-31T07:22:37.139" v="163" actId="478"/>
          <ac:picMkLst>
            <pc:docMk/>
            <pc:sldMk cId="0" sldId="296"/>
            <ac:picMk id="739" creationId="{00000000-0000-0000-0000-000000000000}"/>
          </ac:picMkLst>
        </pc:picChg>
        <pc:picChg chg="del">
          <ac:chgData name="#HOW MO XUAN#" userId="cbe9757d-5f02-44d0-85d9-83922a52b0b1" providerId="ADAL" clId="{74427D91-A915-4BF9-86C3-B15DF42B958F}" dt="2020-03-31T07:22:37.139" v="163" actId="478"/>
          <ac:picMkLst>
            <pc:docMk/>
            <pc:sldMk cId="0" sldId="296"/>
            <ac:picMk id="741" creationId="{00000000-0000-0000-0000-000000000000}"/>
          </ac:picMkLst>
        </pc:picChg>
        <pc:picChg chg="del">
          <ac:chgData name="#HOW MO XUAN#" userId="cbe9757d-5f02-44d0-85d9-83922a52b0b1" providerId="ADAL" clId="{74427D91-A915-4BF9-86C3-B15DF42B958F}" dt="2020-03-31T07:22:37.139" v="163" actId="478"/>
          <ac:picMkLst>
            <pc:docMk/>
            <pc:sldMk cId="0" sldId="296"/>
            <ac:picMk id="742" creationId="{00000000-0000-0000-0000-000000000000}"/>
          </ac:picMkLst>
        </pc:picChg>
        <pc:picChg chg="del">
          <ac:chgData name="#HOW MO XUAN#" userId="cbe9757d-5f02-44d0-85d9-83922a52b0b1" providerId="ADAL" clId="{74427D91-A915-4BF9-86C3-B15DF42B958F}" dt="2020-03-31T07:22:37.139" v="163" actId="478"/>
          <ac:picMkLst>
            <pc:docMk/>
            <pc:sldMk cId="0" sldId="296"/>
            <ac:picMk id="746" creationId="{00000000-0000-0000-0000-000000000000}"/>
          </ac:picMkLst>
        </pc:picChg>
      </pc:sldChg>
      <pc:sldChg chg="addSp delSp modSp mod modAnim modNotesTx">
        <pc:chgData name="#HOW MO XUAN#" userId="cbe9757d-5f02-44d0-85d9-83922a52b0b1" providerId="ADAL" clId="{74427D91-A915-4BF9-86C3-B15DF42B958F}" dt="2020-03-31T08:27:05.472" v="1858" actId="20577"/>
        <pc:sldMkLst>
          <pc:docMk/>
          <pc:sldMk cId="0" sldId="297"/>
        </pc:sldMkLst>
        <pc:spChg chg="mod">
          <ac:chgData name="#HOW MO XUAN#" userId="cbe9757d-5f02-44d0-85d9-83922a52b0b1" providerId="ADAL" clId="{74427D91-A915-4BF9-86C3-B15DF42B958F}" dt="2020-03-31T02:40:15.135" v="3" actId="207"/>
          <ac:spMkLst>
            <pc:docMk/>
            <pc:sldMk cId="0" sldId="297"/>
            <ac:spMk id="757" creationId="{00000000-0000-0000-0000-000000000000}"/>
          </ac:spMkLst>
        </pc:spChg>
        <pc:picChg chg="add">
          <ac:chgData name="#HOW MO XUAN#" userId="cbe9757d-5f02-44d0-85d9-83922a52b0b1" providerId="ADAL" clId="{74427D91-A915-4BF9-86C3-B15DF42B958F}" dt="2020-03-31T07:22:59.880" v="170"/>
          <ac:picMkLst>
            <pc:docMk/>
            <pc:sldMk cId="0" sldId="297"/>
            <ac:picMk id="25" creationId="{C7B920D2-A79A-47DA-8B4B-C2F283AAA80E}"/>
          </ac:picMkLst>
        </pc:picChg>
        <pc:picChg chg="add">
          <ac:chgData name="#HOW MO XUAN#" userId="cbe9757d-5f02-44d0-85d9-83922a52b0b1" providerId="ADAL" clId="{74427D91-A915-4BF9-86C3-B15DF42B958F}" dt="2020-03-31T07:22:59.880" v="170"/>
          <ac:picMkLst>
            <pc:docMk/>
            <pc:sldMk cId="0" sldId="297"/>
            <ac:picMk id="26" creationId="{EEF61E2D-66BF-407B-992C-11DCDC112279}"/>
          </ac:picMkLst>
        </pc:picChg>
        <pc:picChg chg="add">
          <ac:chgData name="#HOW MO XUAN#" userId="cbe9757d-5f02-44d0-85d9-83922a52b0b1" providerId="ADAL" clId="{74427D91-A915-4BF9-86C3-B15DF42B958F}" dt="2020-03-31T07:22:59.880" v="170"/>
          <ac:picMkLst>
            <pc:docMk/>
            <pc:sldMk cId="0" sldId="297"/>
            <ac:picMk id="27" creationId="{1D182C47-23DC-4AC5-B776-B7CDB6CDEB73}"/>
          </ac:picMkLst>
        </pc:picChg>
        <pc:picChg chg="add">
          <ac:chgData name="#HOW MO XUAN#" userId="cbe9757d-5f02-44d0-85d9-83922a52b0b1" providerId="ADAL" clId="{74427D91-A915-4BF9-86C3-B15DF42B958F}" dt="2020-03-31T07:22:59.880" v="170"/>
          <ac:picMkLst>
            <pc:docMk/>
            <pc:sldMk cId="0" sldId="297"/>
            <ac:picMk id="28" creationId="{792DB8B4-BF9A-4489-A736-B0EFEDF8F394}"/>
          </ac:picMkLst>
        </pc:picChg>
        <pc:picChg chg="del">
          <ac:chgData name="#HOW MO XUAN#" userId="cbe9757d-5f02-44d0-85d9-83922a52b0b1" providerId="ADAL" clId="{74427D91-A915-4BF9-86C3-B15DF42B958F}" dt="2020-03-31T07:22:59.509" v="169" actId="478"/>
          <ac:picMkLst>
            <pc:docMk/>
            <pc:sldMk cId="0" sldId="297"/>
            <ac:picMk id="767" creationId="{00000000-0000-0000-0000-000000000000}"/>
          </ac:picMkLst>
        </pc:picChg>
        <pc:picChg chg="del">
          <ac:chgData name="#HOW MO XUAN#" userId="cbe9757d-5f02-44d0-85d9-83922a52b0b1" providerId="ADAL" clId="{74427D91-A915-4BF9-86C3-B15DF42B958F}" dt="2020-03-31T07:22:59.509" v="169" actId="478"/>
          <ac:picMkLst>
            <pc:docMk/>
            <pc:sldMk cId="0" sldId="297"/>
            <ac:picMk id="768" creationId="{00000000-0000-0000-0000-000000000000}"/>
          </ac:picMkLst>
        </pc:picChg>
        <pc:picChg chg="del">
          <ac:chgData name="#HOW MO XUAN#" userId="cbe9757d-5f02-44d0-85d9-83922a52b0b1" providerId="ADAL" clId="{74427D91-A915-4BF9-86C3-B15DF42B958F}" dt="2020-03-31T07:22:59.509" v="169" actId="478"/>
          <ac:picMkLst>
            <pc:docMk/>
            <pc:sldMk cId="0" sldId="297"/>
            <ac:picMk id="770" creationId="{00000000-0000-0000-0000-000000000000}"/>
          </ac:picMkLst>
        </pc:picChg>
        <pc:picChg chg="del">
          <ac:chgData name="#HOW MO XUAN#" userId="cbe9757d-5f02-44d0-85d9-83922a52b0b1" providerId="ADAL" clId="{74427D91-A915-4BF9-86C3-B15DF42B958F}" dt="2020-03-31T07:22:59.509" v="169" actId="478"/>
          <ac:picMkLst>
            <pc:docMk/>
            <pc:sldMk cId="0" sldId="297"/>
            <ac:picMk id="776" creationId="{00000000-0000-0000-0000-000000000000}"/>
          </ac:picMkLst>
        </pc:picChg>
      </pc:sldChg>
      <pc:sldChg chg="addSp delSp modSp mod delAnim modAnim modNotesTx">
        <pc:chgData name="#HOW MO XUAN#" userId="cbe9757d-5f02-44d0-85d9-83922a52b0b1" providerId="ADAL" clId="{74427D91-A915-4BF9-86C3-B15DF42B958F}" dt="2020-03-31T08:38:16.184" v="2522" actId="20577"/>
        <pc:sldMkLst>
          <pc:docMk/>
          <pc:sldMk cId="0" sldId="298"/>
        </pc:sldMkLst>
        <pc:spChg chg="add mod">
          <ac:chgData name="#HOW MO XUAN#" userId="cbe9757d-5f02-44d0-85d9-83922a52b0b1" providerId="ADAL" clId="{74427D91-A915-4BF9-86C3-B15DF42B958F}" dt="2020-03-31T07:41:46.326" v="938" actId="20577"/>
          <ac:spMkLst>
            <pc:docMk/>
            <pc:sldMk cId="0" sldId="298"/>
            <ac:spMk id="20" creationId="{BB9C8032-1AB2-41A7-9833-B6695D18C699}"/>
          </ac:spMkLst>
        </pc:spChg>
        <pc:spChg chg="del">
          <ac:chgData name="#HOW MO XUAN#" userId="cbe9757d-5f02-44d0-85d9-83922a52b0b1" providerId="ADAL" clId="{74427D91-A915-4BF9-86C3-B15DF42B958F}" dt="2020-03-31T07:41:43.013" v="934" actId="478"/>
          <ac:spMkLst>
            <pc:docMk/>
            <pc:sldMk cId="0" sldId="298"/>
            <ac:spMk id="791" creationId="{00000000-0000-0000-0000-000000000000}"/>
          </ac:spMkLst>
        </pc:spChg>
        <pc:picChg chg="mod">
          <ac:chgData name="#HOW MO XUAN#" userId="cbe9757d-5f02-44d0-85d9-83922a52b0b1" providerId="ADAL" clId="{74427D91-A915-4BF9-86C3-B15DF42B958F}" dt="2020-03-31T07:20:32.749" v="141" actId="207"/>
          <ac:picMkLst>
            <pc:docMk/>
            <pc:sldMk cId="0" sldId="298"/>
            <ac:picMk id="794" creationId="{00000000-0000-0000-0000-000000000000}"/>
          </ac:picMkLst>
        </pc:picChg>
        <pc:picChg chg="mod">
          <ac:chgData name="#HOW MO XUAN#" userId="cbe9757d-5f02-44d0-85d9-83922a52b0b1" providerId="ADAL" clId="{74427D91-A915-4BF9-86C3-B15DF42B958F}" dt="2020-03-31T07:21:05.038" v="143" actId="207"/>
          <ac:picMkLst>
            <pc:docMk/>
            <pc:sldMk cId="0" sldId="298"/>
            <ac:picMk id="795" creationId="{00000000-0000-0000-0000-000000000000}"/>
          </ac:picMkLst>
        </pc:picChg>
        <pc:picChg chg="mod">
          <ac:chgData name="#HOW MO XUAN#" userId="cbe9757d-5f02-44d0-85d9-83922a52b0b1" providerId="ADAL" clId="{74427D91-A915-4BF9-86C3-B15DF42B958F}" dt="2020-03-31T07:21:19.787" v="145" actId="207"/>
          <ac:picMkLst>
            <pc:docMk/>
            <pc:sldMk cId="0" sldId="298"/>
            <ac:picMk id="796" creationId="{00000000-0000-0000-0000-000000000000}"/>
          </ac:picMkLst>
        </pc:picChg>
        <pc:picChg chg="mod">
          <ac:chgData name="#HOW MO XUAN#" userId="cbe9757d-5f02-44d0-85d9-83922a52b0b1" providerId="ADAL" clId="{74427D91-A915-4BF9-86C3-B15DF42B958F}" dt="2020-03-31T07:20:13.959" v="139" actId="207"/>
          <ac:picMkLst>
            <pc:docMk/>
            <pc:sldMk cId="0" sldId="298"/>
            <ac:picMk id="797" creationId="{00000000-0000-0000-0000-000000000000}"/>
          </ac:picMkLst>
        </pc:picChg>
      </pc:sldChg>
      <pc:sldChg chg="modSp modAnim modNotesTx">
        <pc:chgData name="#HOW MO XUAN#" userId="cbe9757d-5f02-44d0-85d9-83922a52b0b1" providerId="ADAL" clId="{74427D91-A915-4BF9-86C3-B15DF42B958F}" dt="2020-03-31T08:38:43.834" v="2523" actId="20577"/>
        <pc:sldMkLst>
          <pc:docMk/>
          <pc:sldMk cId="0" sldId="299"/>
        </pc:sldMkLst>
        <pc:spChg chg="mod">
          <ac:chgData name="#HOW MO XUAN#" userId="cbe9757d-5f02-44d0-85d9-83922a52b0b1" providerId="ADAL" clId="{74427D91-A915-4BF9-86C3-B15DF42B958F}" dt="2020-03-31T08:04:20.314" v="1415" actId="20577"/>
          <ac:spMkLst>
            <pc:docMk/>
            <pc:sldMk cId="0" sldId="299"/>
            <ac:spMk id="807" creationId="{00000000-0000-0000-0000-000000000000}"/>
          </ac:spMkLst>
        </pc:spChg>
        <pc:spChg chg="mod">
          <ac:chgData name="#HOW MO XUAN#" userId="cbe9757d-5f02-44d0-85d9-83922a52b0b1" providerId="ADAL" clId="{74427D91-A915-4BF9-86C3-B15DF42B958F}" dt="2020-03-31T02:40:17.668" v="4" actId="207"/>
          <ac:spMkLst>
            <pc:docMk/>
            <pc:sldMk cId="0" sldId="299"/>
            <ac:spMk id="808" creationId="{00000000-0000-0000-0000-000000000000}"/>
          </ac:spMkLst>
        </pc:spChg>
      </pc:sldChg>
      <pc:sldChg chg="modSp mod modNotesTx">
        <pc:chgData name="#HOW MO XUAN#" userId="cbe9757d-5f02-44d0-85d9-83922a52b0b1" providerId="ADAL" clId="{74427D91-A915-4BF9-86C3-B15DF42B958F}" dt="2020-03-31T08:39:45.500" v="2553" actId="20577"/>
        <pc:sldMkLst>
          <pc:docMk/>
          <pc:sldMk cId="0" sldId="301"/>
        </pc:sldMkLst>
        <pc:spChg chg="mod">
          <ac:chgData name="#HOW MO XUAN#" userId="cbe9757d-5f02-44d0-85d9-83922a52b0b1" providerId="ADAL" clId="{74427D91-A915-4BF9-86C3-B15DF42B958F}" dt="2020-03-31T02:42:47.700" v="47" actId="207"/>
          <ac:spMkLst>
            <pc:docMk/>
            <pc:sldMk cId="0" sldId="301"/>
            <ac:spMk id="3" creationId="{667107B9-177E-4187-9C91-4C1843637206}"/>
          </ac:spMkLst>
        </pc:spChg>
        <pc:spChg chg="mod">
          <ac:chgData name="#HOW MO XUAN#" userId="cbe9757d-5f02-44d0-85d9-83922a52b0b1" providerId="ADAL" clId="{74427D91-A915-4BF9-86C3-B15DF42B958F}" dt="2020-03-31T02:40:22.242" v="5" actId="207"/>
          <ac:spMkLst>
            <pc:docMk/>
            <pc:sldMk cId="0" sldId="301"/>
            <ac:spMk id="845" creationId="{00000000-0000-0000-0000-000000000000}"/>
          </ac:spMkLst>
        </pc:spChg>
        <pc:picChg chg="mod">
          <ac:chgData name="#HOW MO XUAN#" userId="cbe9757d-5f02-44d0-85d9-83922a52b0b1" providerId="ADAL" clId="{74427D91-A915-4BF9-86C3-B15DF42B958F}" dt="2020-03-31T02:40:29.864" v="7" actId="1076"/>
          <ac:picMkLst>
            <pc:docMk/>
            <pc:sldMk cId="0" sldId="301"/>
            <ac:picMk id="32" creationId="{433FA664-9DF0-4C90-8D8B-213FF4999A92}"/>
          </ac:picMkLst>
        </pc:picChg>
      </pc:sldChg>
      <pc:sldChg chg="modSp mod modNotesTx">
        <pc:chgData name="#HOW MO XUAN#" userId="cbe9757d-5f02-44d0-85d9-83922a52b0b1" providerId="ADAL" clId="{74427D91-A915-4BF9-86C3-B15DF42B958F}" dt="2020-03-31T08:37:35.676" v="2516" actId="20577"/>
        <pc:sldMkLst>
          <pc:docMk/>
          <pc:sldMk cId="0" sldId="302"/>
        </pc:sldMkLst>
        <pc:spChg chg="mod">
          <ac:chgData name="#HOW MO XUAN#" userId="cbe9757d-5f02-44d0-85d9-83922a52b0b1" providerId="ADAL" clId="{74427D91-A915-4BF9-86C3-B15DF42B958F}" dt="2020-03-31T07:42:26.730" v="962" actId="20577"/>
          <ac:spMkLst>
            <pc:docMk/>
            <pc:sldMk cId="0" sldId="302"/>
            <ac:spMk id="2" creationId="{DB284B5E-E1B4-4F10-AC33-A78091CD1BC2}"/>
          </ac:spMkLst>
        </pc:spChg>
        <pc:spChg chg="mod">
          <ac:chgData name="#HOW MO XUAN#" userId="cbe9757d-5f02-44d0-85d9-83922a52b0b1" providerId="ADAL" clId="{74427D91-A915-4BF9-86C3-B15DF42B958F}" dt="2020-03-31T07:42:12.650" v="949" actId="1076"/>
          <ac:spMkLst>
            <pc:docMk/>
            <pc:sldMk cId="0" sldId="302"/>
            <ac:spMk id="879" creationId="{00000000-0000-0000-0000-000000000000}"/>
          </ac:spMkLst>
        </pc:spChg>
      </pc:sldChg>
      <pc:sldChg chg="modSp mod modNotesTx">
        <pc:chgData name="#HOW MO XUAN#" userId="cbe9757d-5f02-44d0-85d9-83922a52b0b1" providerId="ADAL" clId="{74427D91-A915-4BF9-86C3-B15DF42B958F}" dt="2020-03-31T08:18:46.940" v="1596" actId="20577"/>
        <pc:sldMkLst>
          <pc:docMk/>
          <pc:sldMk cId="0" sldId="303"/>
        </pc:sldMkLst>
        <pc:spChg chg="mod">
          <ac:chgData name="#HOW MO XUAN#" userId="cbe9757d-5f02-44d0-85d9-83922a52b0b1" providerId="ADAL" clId="{74427D91-A915-4BF9-86C3-B15DF42B958F}" dt="2020-03-31T08:18:46.940" v="1596" actId="20577"/>
          <ac:spMkLst>
            <pc:docMk/>
            <pc:sldMk cId="0" sldId="303"/>
            <ac:spMk id="2" creationId="{4AADD38F-0150-4258-93A9-51359D2716B5}"/>
          </ac:spMkLst>
        </pc:spChg>
        <pc:spChg chg="mod">
          <ac:chgData name="#HOW MO XUAN#" userId="cbe9757d-5f02-44d0-85d9-83922a52b0b1" providerId="ADAL" clId="{74427D91-A915-4BF9-86C3-B15DF42B958F}" dt="2020-03-31T02:43:45.282" v="51" actId="207"/>
          <ac:spMkLst>
            <pc:docMk/>
            <pc:sldMk cId="0" sldId="303"/>
            <ac:spMk id="906" creationId="{00000000-0000-0000-0000-000000000000}"/>
          </ac:spMkLst>
        </pc:spChg>
      </pc:sldChg>
      <pc:sldChg chg="modSp mod modNotesTx">
        <pc:chgData name="#HOW MO XUAN#" userId="cbe9757d-5f02-44d0-85d9-83922a52b0b1" providerId="ADAL" clId="{74427D91-A915-4BF9-86C3-B15DF42B958F}" dt="2020-03-31T08:21:24.015" v="1626" actId="20577"/>
        <pc:sldMkLst>
          <pc:docMk/>
          <pc:sldMk cId="1510910933" sldId="304"/>
        </pc:sldMkLst>
        <pc:spChg chg="mod">
          <ac:chgData name="#HOW MO XUAN#" userId="cbe9757d-5f02-44d0-85d9-83922a52b0b1" providerId="ADAL" clId="{74427D91-A915-4BF9-86C3-B15DF42B958F}" dt="2020-03-31T02:43:42.534" v="50" actId="207"/>
          <ac:spMkLst>
            <pc:docMk/>
            <pc:sldMk cId="1510910933" sldId="304"/>
            <ac:spMk id="2" creationId="{D17E4296-A141-4DBA-8A68-97D94B44218A}"/>
          </ac:spMkLst>
        </pc:spChg>
        <pc:graphicFrameChg chg="modGraphic">
          <ac:chgData name="#HOW MO XUAN#" userId="cbe9757d-5f02-44d0-85d9-83922a52b0b1" providerId="ADAL" clId="{74427D91-A915-4BF9-86C3-B15DF42B958F}" dt="2020-03-31T08:21:20.784" v="1625" actId="20577"/>
          <ac:graphicFrameMkLst>
            <pc:docMk/>
            <pc:sldMk cId="1510910933" sldId="304"/>
            <ac:graphicFrameMk id="4" creationId="{4F90AFFD-9299-4669-85E0-0567E853F276}"/>
          </ac:graphicFrameMkLst>
        </pc:graphicFrameChg>
      </pc:sldChg>
    </pc:docChg>
  </pc:docChgLst>
  <pc:docChgLst>
    <pc:chgData name=" " userId="f34de88d-a200-4baf-9f20-24b0183af3a8" providerId="ADAL" clId="{307A0751-2A13-45FA-9772-72B0DF90D6F1}"/>
    <pc:docChg chg="undo custSel addSld modSld">
      <pc:chgData name=" " userId="f34de88d-a200-4baf-9f20-24b0183af3a8" providerId="ADAL" clId="{307A0751-2A13-45FA-9772-72B0DF90D6F1}" dt="2020-04-03T02:56:29.334" v="3860" actId="1076"/>
      <pc:docMkLst>
        <pc:docMk/>
      </pc:docMkLst>
      <pc:sldChg chg="addSp delSp modSp modTransition modAnim modNotesTx">
        <pc:chgData name=" " userId="f34de88d-a200-4baf-9f20-24b0183af3a8" providerId="ADAL" clId="{307A0751-2A13-45FA-9772-72B0DF90D6F1}" dt="2020-03-31T08:39:22.684" v="3855"/>
        <pc:sldMkLst>
          <pc:docMk/>
          <pc:sldMk cId="3825282380" sldId="256"/>
        </pc:sldMkLst>
        <pc:spChg chg="del">
          <ac:chgData name=" " userId="f34de88d-a200-4baf-9f20-24b0183af3a8" providerId="ADAL" clId="{307A0751-2A13-45FA-9772-72B0DF90D6F1}" dt="2020-03-31T00:30:00.830" v="355" actId="478"/>
          <ac:spMkLst>
            <pc:docMk/>
            <pc:sldMk cId="3825282380" sldId="256"/>
            <ac:spMk id="2" creationId="{89B4F86F-45AB-43EF-AA91-085BFFB9D0AA}"/>
          </ac:spMkLst>
        </pc:spChg>
        <pc:spChg chg="mod">
          <ac:chgData name=" " userId="f34de88d-a200-4baf-9f20-24b0183af3a8" providerId="ADAL" clId="{307A0751-2A13-45FA-9772-72B0DF90D6F1}" dt="2020-03-31T06:40:20.284" v="2723" actId="20577"/>
          <ac:spMkLst>
            <pc:docMk/>
            <pc:sldMk cId="3825282380" sldId="256"/>
            <ac:spMk id="3" creationId="{AC4CDCB4-E81F-497E-A490-25644D71ACB1}"/>
          </ac:spMkLst>
        </pc:spChg>
        <pc:spChg chg="add del mod">
          <ac:chgData name=" " userId="f34de88d-a200-4baf-9f20-24b0183af3a8" providerId="ADAL" clId="{307A0751-2A13-45FA-9772-72B0DF90D6F1}" dt="2020-03-31T00:30:06.283" v="356" actId="478"/>
          <ac:spMkLst>
            <pc:docMk/>
            <pc:sldMk cId="3825282380" sldId="256"/>
            <ac:spMk id="10" creationId="{F425C88E-2BD1-45E5-BE18-30F0791B122E}"/>
          </ac:spMkLst>
        </pc:spChg>
        <pc:spChg chg="add mod">
          <ac:chgData name=" " userId="f34de88d-a200-4baf-9f20-24b0183af3a8" providerId="ADAL" clId="{307A0751-2A13-45FA-9772-72B0DF90D6F1}" dt="2020-03-31T00:49:08.817" v="1352" actId="1076"/>
          <ac:spMkLst>
            <pc:docMk/>
            <pc:sldMk cId="3825282380" sldId="256"/>
            <ac:spMk id="12" creationId="{7CCC5CBF-F518-4B46-8D27-9DA360132AAC}"/>
          </ac:spMkLst>
        </pc:spChg>
        <pc:picChg chg="add del mod">
          <ac:chgData name=" " userId="f34de88d-a200-4baf-9f20-24b0183af3a8" providerId="ADAL" clId="{307A0751-2A13-45FA-9772-72B0DF90D6F1}" dt="2020-03-31T08:37:09.511" v="3853"/>
          <ac:picMkLst>
            <pc:docMk/>
            <pc:sldMk cId="3825282380" sldId="256"/>
            <ac:picMk id="2" creationId="{CD457561-3176-4EC6-A9CE-003DB1486EA8}"/>
          </ac:picMkLst>
        </pc:picChg>
        <pc:picChg chg="add del mod">
          <ac:chgData name=" " userId="f34de88d-a200-4baf-9f20-24b0183af3a8" providerId="ADAL" clId="{307A0751-2A13-45FA-9772-72B0DF90D6F1}" dt="2020-03-31T08:39:22.684" v="3855"/>
          <ac:picMkLst>
            <pc:docMk/>
            <pc:sldMk cId="3825282380" sldId="256"/>
            <ac:picMk id="4" creationId="{006E43A0-C771-4F94-BEEC-2472C4E0F21F}"/>
          </ac:picMkLst>
        </pc:picChg>
        <pc:picChg chg="add mod">
          <ac:chgData name=" " userId="f34de88d-a200-4baf-9f20-24b0183af3a8" providerId="ADAL" clId="{307A0751-2A13-45FA-9772-72B0DF90D6F1}" dt="2020-03-31T00:31:57.292" v="367" actId="1076"/>
          <ac:picMkLst>
            <pc:docMk/>
            <pc:sldMk cId="3825282380" sldId="256"/>
            <ac:picMk id="6" creationId="{E7B689D3-43B7-4A5E-A86F-7708DE9B54F7}"/>
          </ac:picMkLst>
        </pc:picChg>
        <pc:picChg chg="mod">
          <ac:chgData name=" " userId="f34de88d-a200-4baf-9f20-24b0183af3a8" providerId="ADAL" clId="{307A0751-2A13-45FA-9772-72B0DF90D6F1}" dt="2020-03-31T00:31:24.609" v="365" actId="1076"/>
          <ac:picMkLst>
            <pc:docMk/>
            <pc:sldMk cId="3825282380" sldId="256"/>
            <ac:picMk id="39" creationId="{4AFF0C92-31B1-4E7B-8903-E17AF4CD5EA3}"/>
          </ac:picMkLst>
        </pc:picChg>
      </pc:sldChg>
      <pc:sldChg chg="addSp delSp modSp modTransition modAnim modNotesTx">
        <pc:chgData name=" " userId="f34de88d-a200-4baf-9f20-24b0183af3a8" providerId="ADAL" clId="{307A0751-2A13-45FA-9772-72B0DF90D6F1}" dt="2020-03-31T08:39:22.684" v="3855"/>
        <pc:sldMkLst>
          <pc:docMk/>
          <pc:sldMk cId="1995306979" sldId="257"/>
        </pc:sldMkLst>
        <pc:spChg chg="mod">
          <ac:chgData name=" " userId="f34de88d-a200-4baf-9f20-24b0183af3a8" providerId="ADAL" clId="{307A0751-2A13-45FA-9772-72B0DF90D6F1}" dt="2020-03-30T02:53:30.303" v="4" actId="20577"/>
          <ac:spMkLst>
            <pc:docMk/>
            <pc:sldMk cId="1995306979" sldId="257"/>
            <ac:spMk id="2" creationId="{8CB15F71-1314-496A-BE3A-8E21E6C35BEB}"/>
          </ac:spMkLst>
        </pc:spChg>
        <pc:spChg chg="mod">
          <ac:chgData name=" " userId="f34de88d-a200-4baf-9f20-24b0183af3a8" providerId="ADAL" clId="{307A0751-2A13-45FA-9772-72B0DF90D6F1}" dt="2020-03-30T03:02:28.481" v="163" actId="12"/>
          <ac:spMkLst>
            <pc:docMk/>
            <pc:sldMk cId="1995306979" sldId="257"/>
            <ac:spMk id="3" creationId="{450CC0E8-0919-4EB7-940D-8B401BF17F70}"/>
          </ac:spMkLst>
        </pc:spChg>
        <pc:picChg chg="add del mod">
          <ac:chgData name=" " userId="f34de88d-a200-4baf-9f20-24b0183af3a8" providerId="ADAL" clId="{307A0751-2A13-45FA-9772-72B0DF90D6F1}" dt="2020-03-31T08:39:22.684" v="3855"/>
          <ac:picMkLst>
            <pc:docMk/>
            <pc:sldMk cId="1995306979" sldId="257"/>
            <ac:picMk id="5" creationId="{B56A7FB5-A150-4B4B-86AA-13378D8C9FB9}"/>
          </ac:picMkLst>
        </pc:picChg>
      </pc:sldChg>
      <pc:sldChg chg="addSp delSp modSp modTransition modAnim">
        <pc:chgData name=" " userId="f34de88d-a200-4baf-9f20-24b0183af3a8" providerId="ADAL" clId="{307A0751-2A13-45FA-9772-72B0DF90D6F1}" dt="2020-03-31T08:39:22.684" v="3855"/>
        <pc:sldMkLst>
          <pc:docMk/>
          <pc:sldMk cId="631123374" sldId="258"/>
        </pc:sldMkLst>
        <pc:picChg chg="add del mod">
          <ac:chgData name=" " userId="f34de88d-a200-4baf-9f20-24b0183af3a8" providerId="ADAL" clId="{307A0751-2A13-45FA-9772-72B0DF90D6F1}" dt="2020-03-31T08:39:22.684" v="3855"/>
          <ac:picMkLst>
            <pc:docMk/>
            <pc:sldMk cId="631123374" sldId="258"/>
            <ac:picMk id="5" creationId="{167CEAC2-4E17-4CD2-B69D-579659C8E8C2}"/>
          </ac:picMkLst>
        </pc:picChg>
      </pc:sldChg>
      <pc:sldChg chg="addSp delSp modSp modTransition modAnim">
        <pc:chgData name=" " userId="f34de88d-a200-4baf-9f20-24b0183af3a8" providerId="ADAL" clId="{307A0751-2A13-45FA-9772-72B0DF90D6F1}" dt="2020-03-31T08:39:22.684" v="3855"/>
        <pc:sldMkLst>
          <pc:docMk/>
          <pc:sldMk cId="1306781896" sldId="259"/>
        </pc:sldMkLst>
        <pc:picChg chg="add del mod">
          <ac:chgData name=" " userId="f34de88d-a200-4baf-9f20-24b0183af3a8" providerId="ADAL" clId="{307A0751-2A13-45FA-9772-72B0DF90D6F1}" dt="2020-03-31T08:39:22.684" v="3855"/>
          <ac:picMkLst>
            <pc:docMk/>
            <pc:sldMk cId="1306781896" sldId="259"/>
            <ac:picMk id="6" creationId="{BCA4B573-FCAF-4C88-B729-B1F7B74A0A49}"/>
          </ac:picMkLst>
        </pc:picChg>
      </pc:sldChg>
      <pc:sldChg chg="addSp delSp modSp modTransition modAnim">
        <pc:chgData name=" " userId="f34de88d-a200-4baf-9f20-24b0183af3a8" providerId="ADAL" clId="{307A0751-2A13-45FA-9772-72B0DF90D6F1}" dt="2020-03-31T08:39:22.684" v="3855"/>
        <pc:sldMkLst>
          <pc:docMk/>
          <pc:sldMk cId="1967370471" sldId="260"/>
        </pc:sldMkLst>
        <pc:picChg chg="add del mod">
          <ac:chgData name=" " userId="f34de88d-a200-4baf-9f20-24b0183af3a8" providerId="ADAL" clId="{307A0751-2A13-45FA-9772-72B0DF90D6F1}" dt="2020-03-31T08:39:22.684" v="3855"/>
          <ac:picMkLst>
            <pc:docMk/>
            <pc:sldMk cId="1967370471" sldId="260"/>
            <ac:picMk id="5" creationId="{8F587605-6A95-45BE-AC04-E3B14AD36CE0}"/>
          </ac:picMkLst>
        </pc:picChg>
      </pc:sldChg>
      <pc:sldChg chg="addSp delSp modSp modTransition modAnim">
        <pc:chgData name=" " userId="f34de88d-a200-4baf-9f20-24b0183af3a8" providerId="ADAL" clId="{307A0751-2A13-45FA-9772-72B0DF90D6F1}" dt="2020-03-31T08:39:22.684" v="3855"/>
        <pc:sldMkLst>
          <pc:docMk/>
          <pc:sldMk cId="3762835939" sldId="261"/>
        </pc:sldMkLst>
        <pc:picChg chg="add del mod">
          <ac:chgData name=" " userId="f34de88d-a200-4baf-9f20-24b0183af3a8" providerId="ADAL" clId="{307A0751-2A13-45FA-9772-72B0DF90D6F1}" dt="2020-03-31T08:39:22.684" v="3855"/>
          <ac:picMkLst>
            <pc:docMk/>
            <pc:sldMk cId="3762835939" sldId="261"/>
            <ac:picMk id="5" creationId="{8D535DE7-8F1B-4832-AE05-FE020FF6A512}"/>
          </ac:picMkLst>
        </pc:picChg>
      </pc:sldChg>
      <pc:sldChg chg="addSp delSp modSp modTransition modAnim">
        <pc:chgData name=" " userId="f34de88d-a200-4baf-9f20-24b0183af3a8" providerId="ADAL" clId="{307A0751-2A13-45FA-9772-72B0DF90D6F1}" dt="2020-03-31T08:39:22.684" v="3855"/>
        <pc:sldMkLst>
          <pc:docMk/>
          <pc:sldMk cId="1726499779" sldId="263"/>
        </pc:sldMkLst>
        <pc:picChg chg="add del mod">
          <ac:chgData name=" " userId="f34de88d-a200-4baf-9f20-24b0183af3a8" providerId="ADAL" clId="{307A0751-2A13-45FA-9772-72B0DF90D6F1}" dt="2020-03-31T08:39:22.684" v="3855"/>
          <ac:picMkLst>
            <pc:docMk/>
            <pc:sldMk cId="1726499779" sldId="263"/>
            <ac:picMk id="5" creationId="{6697CDD4-8BAF-4DFD-BB60-DD39896FFF96}"/>
          </ac:picMkLst>
        </pc:picChg>
      </pc:sldChg>
      <pc:sldChg chg="addSp delSp modSp modTransition modAnim">
        <pc:chgData name=" " userId="f34de88d-a200-4baf-9f20-24b0183af3a8" providerId="ADAL" clId="{307A0751-2A13-45FA-9772-72B0DF90D6F1}" dt="2020-03-31T08:39:22.684" v="3855"/>
        <pc:sldMkLst>
          <pc:docMk/>
          <pc:sldMk cId="100803211" sldId="264"/>
        </pc:sldMkLst>
        <pc:picChg chg="add del mod">
          <ac:chgData name=" " userId="f34de88d-a200-4baf-9f20-24b0183af3a8" providerId="ADAL" clId="{307A0751-2A13-45FA-9772-72B0DF90D6F1}" dt="2020-03-31T08:39:22.684" v="3855"/>
          <ac:picMkLst>
            <pc:docMk/>
            <pc:sldMk cId="100803211" sldId="264"/>
            <ac:picMk id="6" creationId="{939E074B-53BF-4E54-9848-41961D668B57}"/>
          </ac:picMkLst>
        </pc:picChg>
      </pc:sldChg>
      <pc:sldChg chg="addSp delSp modSp modTransition modAnim">
        <pc:chgData name=" " userId="f34de88d-a200-4baf-9f20-24b0183af3a8" providerId="ADAL" clId="{307A0751-2A13-45FA-9772-72B0DF90D6F1}" dt="2020-03-31T08:39:22.684" v="3855"/>
        <pc:sldMkLst>
          <pc:docMk/>
          <pc:sldMk cId="1262344974" sldId="265"/>
        </pc:sldMkLst>
        <pc:picChg chg="add del mod">
          <ac:chgData name=" " userId="f34de88d-a200-4baf-9f20-24b0183af3a8" providerId="ADAL" clId="{307A0751-2A13-45FA-9772-72B0DF90D6F1}" dt="2020-03-31T08:39:22.684" v="3855"/>
          <ac:picMkLst>
            <pc:docMk/>
            <pc:sldMk cId="1262344974" sldId="265"/>
            <ac:picMk id="5" creationId="{8538BCB8-0447-4A9D-B772-36CC7E43979D}"/>
          </ac:picMkLst>
        </pc:picChg>
      </pc:sldChg>
      <pc:sldChg chg="addSp delSp modSp modTransition modAnim">
        <pc:chgData name=" " userId="f34de88d-a200-4baf-9f20-24b0183af3a8" providerId="ADAL" clId="{307A0751-2A13-45FA-9772-72B0DF90D6F1}" dt="2020-03-31T08:39:22.684" v="3855"/>
        <pc:sldMkLst>
          <pc:docMk/>
          <pc:sldMk cId="2568274539" sldId="267"/>
        </pc:sldMkLst>
        <pc:picChg chg="add del mod">
          <ac:chgData name=" " userId="f34de88d-a200-4baf-9f20-24b0183af3a8" providerId="ADAL" clId="{307A0751-2A13-45FA-9772-72B0DF90D6F1}" dt="2020-03-31T08:39:22.684" v="3855"/>
          <ac:picMkLst>
            <pc:docMk/>
            <pc:sldMk cId="2568274539" sldId="267"/>
            <ac:picMk id="9" creationId="{D8D9CD0D-4925-4505-B0CC-3C57F7FADD9B}"/>
          </ac:picMkLst>
        </pc:picChg>
      </pc:sldChg>
      <pc:sldChg chg="addSp delSp modSp modTransition modAnim">
        <pc:chgData name=" " userId="f34de88d-a200-4baf-9f20-24b0183af3a8" providerId="ADAL" clId="{307A0751-2A13-45FA-9772-72B0DF90D6F1}" dt="2020-03-31T08:39:22.684" v="3855"/>
        <pc:sldMkLst>
          <pc:docMk/>
          <pc:sldMk cId="3923838962" sldId="268"/>
        </pc:sldMkLst>
        <pc:picChg chg="add del mod">
          <ac:chgData name=" " userId="f34de88d-a200-4baf-9f20-24b0183af3a8" providerId="ADAL" clId="{307A0751-2A13-45FA-9772-72B0DF90D6F1}" dt="2020-03-31T08:39:22.684" v="3855"/>
          <ac:picMkLst>
            <pc:docMk/>
            <pc:sldMk cId="3923838962" sldId="268"/>
            <ac:picMk id="5" creationId="{BF8475F9-9E77-45EA-AC4F-9BE2A594DA3E}"/>
          </ac:picMkLst>
        </pc:picChg>
      </pc:sldChg>
      <pc:sldChg chg="addSp delSp modSp modTransition modAnim">
        <pc:chgData name=" " userId="f34de88d-a200-4baf-9f20-24b0183af3a8" providerId="ADAL" clId="{307A0751-2A13-45FA-9772-72B0DF90D6F1}" dt="2020-03-31T08:39:22.684" v="3855"/>
        <pc:sldMkLst>
          <pc:docMk/>
          <pc:sldMk cId="1869521431" sldId="269"/>
        </pc:sldMkLst>
        <pc:picChg chg="add del mod">
          <ac:chgData name=" " userId="f34de88d-a200-4baf-9f20-24b0183af3a8" providerId="ADAL" clId="{307A0751-2A13-45FA-9772-72B0DF90D6F1}" dt="2020-03-31T08:39:22.684" v="3855"/>
          <ac:picMkLst>
            <pc:docMk/>
            <pc:sldMk cId="1869521431" sldId="269"/>
            <ac:picMk id="5" creationId="{F632F08E-A020-42D5-A62D-56845CCDD059}"/>
          </ac:picMkLst>
        </pc:picChg>
      </pc:sldChg>
      <pc:sldChg chg="addSp delSp modSp modTransition modAnim">
        <pc:chgData name=" " userId="f34de88d-a200-4baf-9f20-24b0183af3a8" providerId="ADAL" clId="{307A0751-2A13-45FA-9772-72B0DF90D6F1}" dt="2020-03-31T08:39:22.684" v="3855"/>
        <pc:sldMkLst>
          <pc:docMk/>
          <pc:sldMk cId="3824229708" sldId="270"/>
        </pc:sldMkLst>
        <pc:picChg chg="add del mod">
          <ac:chgData name=" " userId="f34de88d-a200-4baf-9f20-24b0183af3a8" providerId="ADAL" clId="{307A0751-2A13-45FA-9772-72B0DF90D6F1}" dt="2020-03-31T08:39:22.684" v="3855"/>
          <ac:picMkLst>
            <pc:docMk/>
            <pc:sldMk cId="3824229708" sldId="270"/>
            <ac:picMk id="5" creationId="{0DC5A2E1-B865-49FA-BB1E-E18F6D75FF35}"/>
          </ac:picMkLst>
        </pc:picChg>
      </pc:sldChg>
      <pc:sldChg chg="addSp delSp modSp modTransition modAnim">
        <pc:chgData name=" " userId="f34de88d-a200-4baf-9f20-24b0183af3a8" providerId="ADAL" clId="{307A0751-2A13-45FA-9772-72B0DF90D6F1}" dt="2020-03-31T08:39:22.684" v="3855"/>
        <pc:sldMkLst>
          <pc:docMk/>
          <pc:sldMk cId="4166384076" sldId="271"/>
        </pc:sldMkLst>
        <pc:picChg chg="add del mod">
          <ac:chgData name=" " userId="f34de88d-a200-4baf-9f20-24b0183af3a8" providerId="ADAL" clId="{307A0751-2A13-45FA-9772-72B0DF90D6F1}" dt="2020-03-31T08:39:22.684" v="3855"/>
          <ac:picMkLst>
            <pc:docMk/>
            <pc:sldMk cId="4166384076" sldId="271"/>
            <ac:picMk id="6" creationId="{BFF68D4D-B883-4FD4-AE86-F233E0D5D429}"/>
          </ac:picMkLst>
        </pc:picChg>
      </pc:sldChg>
      <pc:sldChg chg="addSp delSp modSp modTransition modAnim">
        <pc:chgData name=" " userId="f34de88d-a200-4baf-9f20-24b0183af3a8" providerId="ADAL" clId="{307A0751-2A13-45FA-9772-72B0DF90D6F1}" dt="2020-03-31T08:39:22.684" v="3855"/>
        <pc:sldMkLst>
          <pc:docMk/>
          <pc:sldMk cId="2525173240" sldId="272"/>
        </pc:sldMkLst>
        <pc:picChg chg="add del mod">
          <ac:chgData name=" " userId="f34de88d-a200-4baf-9f20-24b0183af3a8" providerId="ADAL" clId="{307A0751-2A13-45FA-9772-72B0DF90D6F1}" dt="2020-03-31T08:39:22.684" v="3855"/>
          <ac:picMkLst>
            <pc:docMk/>
            <pc:sldMk cId="2525173240" sldId="272"/>
            <ac:picMk id="20" creationId="{EA21479F-88A8-4B85-80E2-4E3362B4D5C0}"/>
          </ac:picMkLst>
        </pc:picChg>
      </pc:sldChg>
      <pc:sldChg chg="addSp delSp modSp modTransition modAnim">
        <pc:chgData name=" " userId="f34de88d-a200-4baf-9f20-24b0183af3a8" providerId="ADAL" clId="{307A0751-2A13-45FA-9772-72B0DF90D6F1}" dt="2020-03-31T08:39:22.684" v="3855"/>
        <pc:sldMkLst>
          <pc:docMk/>
          <pc:sldMk cId="2499850892" sldId="273"/>
        </pc:sldMkLst>
        <pc:picChg chg="add del mod">
          <ac:chgData name=" " userId="f34de88d-a200-4baf-9f20-24b0183af3a8" providerId="ADAL" clId="{307A0751-2A13-45FA-9772-72B0DF90D6F1}" dt="2020-03-31T08:39:22.684" v="3855"/>
          <ac:picMkLst>
            <pc:docMk/>
            <pc:sldMk cId="2499850892" sldId="273"/>
            <ac:picMk id="5" creationId="{CEBC768C-28F3-4606-8A84-DDE013BA8363}"/>
          </ac:picMkLst>
        </pc:picChg>
      </pc:sldChg>
      <pc:sldChg chg="addSp delSp modSp modTransition modAnim">
        <pc:chgData name=" " userId="f34de88d-a200-4baf-9f20-24b0183af3a8" providerId="ADAL" clId="{307A0751-2A13-45FA-9772-72B0DF90D6F1}" dt="2020-04-03T02:56:11.181" v="3859" actId="166"/>
        <pc:sldMkLst>
          <pc:docMk/>
          <pc:sldMk cId="2375772527" sldId="274"/>
        </pc:sldMkLst>
        <pc:picChg chg="del">
          <ac:chgData name=" " userId="f34de88d-a200-4baf-9f20-24b0183af3a8" providerId="ADAL" clId="{307A0751-2A13-45FA-9772-72B0DF90D6F1}" dt="2020-04-03T02:55:58.184" v="3856"/>
          <ac:picMkLst>
            <pc:docMk/>
            <pc:sldMk cId="2375772527" sldId="274"/>
            <ac:picMk id="4" creationId="{11F726C9-0A17-422A-AAB9-BB0B82D657F6}"/>
          </ac:picMkLst>
        </pc:picChg>
        <pc:picChg chg="add mod">
          <ac:chgData name=" " userId="f34de88d-a200-4baf-9f20-24b0183af3a8" providerId="ADAL" clId="{307A0751-2A13-45FA-9772-72B0DF90D6F1}" dt="2020-04-03T02:56:07.877" v="3858" actId="1076"/>
          <ac:picMkLst>
            <pc:docMk/>
            <pc:sldMk cId="2375772527" sldId="274"/>
            <ac:picMk id="9" creationId="{241B80C1-5386-492B-BA32-CC068ACFE9FF}"/>
          </ac:picMkLst>
        </pc:picChg>
        <pc:picChg chg="add del mod">
          <ac:chgData name=" " userId="f34de88d-a200-4baf-9f20-24b0183af3a8" providerId="ADAL" clId="{307A0751-2A13-45FA-9772-72B0DF90D6F1}" dt="2020-03-31T08:39:22.684" v="3855"/>
          <ac:picMkLst>
            <pc:docMk/>
            <pc:sldMk cId="2375772527" sldId="274"/>
            <ac:picMk id="9" creationId="{4F6CF7BD-96D5-49E1-9E47-32013FC9257A}"/>
          </ac:picMkLst>
        </pc:picChg>
        <pc:cxnChg chg="ord">
          <ac:chgData name=" " userId="f34de88d-a200-4baf-9f20-24b0183af3a8" providerId="ADAL" clId="{307A0751-2A13-45FA-9772-72B0DF90D6F1}" dt="2020-04-03T02:56:11.181" v="3859" actId="166"/>
          <ac:cxnSpMkLst>
            <pc:docMk/>
            <pc:sldMk cId="2375772527" sldId="274"/>
            <ac:cxnSpMk id="6" creationId="{A4C0D8FE-B07C-45BB-85B5-40EED0B38A09}"/>
          </ac:cxnSpMkLst>
        </pc:cxnChg>
      </pc:sldChg>
      <pc:sldChg chg="addSp delSp modSp modTransition modAnim modNotesTx">
        <pc:chgData name=" " userId="f34de88d-a200-4baf-9f20-24b0183af3a8" providerId="ADAL" clId="{307A0751-2A13-45FA-9772-72B0DF90D6F1}" dt="2020-03-31T08:39:22.684" v="3855"/>
        <pc:sldMkLst>
          <pc:docMk/>
          <pc:sldMk cId="4211295080" sldId="275"/>
        </pc:sldMkLst>
        <pc:picChg chg="add del mod">
          <ac:chgData name=" " userId="f34de88d-a200-4baf-9f20-24b0183af3a8" providerId="ADAL" clId="{307A0751-2A13-45FA-9772-72B0DF90D6F1}" dt="2020-03-31T08:39:22.684" v="3855"/>
          <ac:picMkLst>
            <pc:docMk/>
            <pc:sldMk cId="4211295080" sldId="275"/>
            <ac:picMk id="5" creationId="{46D72BDA-7A21-4914-97D8-4A585FBA39E3}"/>
          </ac:picMkLst>
        </pc:picChg>
      </pc:sldChg>
      <pc:sldChg chg="addSp delSp modSp modTransition modAnim">
        <pc:chgData name=" " userId="f34de88d-a200-4baf-9f20-24b0183af3a8" providerId="ADAL" clId="{307A0751-2A13-45FA-9772-72B0DF90D6F1}" dt="2020-03-31T08:39:22.684" v="3855"/>
        <pc:sldMkLst>
          <pc:docMk/>
          <pc:sldMk cId="4285183535" sldId="276"/>
        </pc:sldMkLst>
        <pc:picChg chg="add del mod">
          <ac:chgData name=" " userId="f34de88d-a200-4baf-9f20-24b0183af3a8" providerId="ADAL" clId="{307A0751-2A13-45FA-9772-72B0DF90D6F1}" dt="2020-03-31T08:39:22.684" v="3855"/>
          <ac:picMkLst>
            <pc:docMk/>
            <pc:sldMk cId="4285183535" sldId="276"/>
            <ac:picMk id="3" creationId="{F632D1A9-4785-4EAB-BB4F-F9EC0CA4C80C}"/>
          </ac:picMkLst>
        </pc:picChg>
      </pc:sldChg>
      <pc:sldChg chg="addSp delSp modSp modTransition modAnim">
        <pc:chgData name=" " userId="f34de88d-a200-4baf-9f20-24b0183af3a8" providerId="ADAL" clId="{307A0751-2A13-45FA-9772-72B0DF90D6F1}" dt="2020-04-03T02:56:29.334" v="3860" actId="1076"/>
        <pc:sldMkLst>
          <pc:docMk/>
          <pc:sldMk cId="3593849865" sldId="277"/>
        </pc:sldMkLst>
        <pc:picChg chg="add del mod">
          <ac:chgData name=" " userId="f34de88d-a200-4baf-9f20-24b0183af3a8" providerId="ADAL" clId="{307A0751-2A13-45FA-9772-72B0DF90D6F1}" dt="2020-03-31T08:39:22.684" v="3855"/>
          <ac:picMkLst>
            <pc:docMk/>
            <pc:sldMk cId="3593849865" sldId="277"/>
            <ac:picMk id="6" creationId="{ADA6AA4E-36BF-4502-A2CA-28C4CA32418B}"/>
          </ac:picMkLst>
        </pc:picChg>
        <pc:picChg chg="mod">
          <ac:chgData name=" " userId="f34de88d-a200-4baf-9f20-24b0183af3a8" providerId="ADAL" clId="{307A0751-2A13-45FA-9772-72B0DF90D6F1}" dt="2020-04-03T02:56:29.334" v="3860" actId="1076"/>
          <ac:picMkLst>
            <pc:docMk/>
            <pc:sldMk cId="3593849865" sldId="277"/>
            <ac:picMk id="8" creationId="{3E93866D-25D5-41C9-97A0-F036F52F6129}"/>
          </ac:picMkLst>
        </pc:picChg>
      </pc:sldChg>
      <pc:sldChg chg="addSp delSp modSp modTransition modAnim">
        <pc:chgData name=" " userId="f34de88d-a200-4baf-9f20-24b0183af3a8" providerId="ADAL" clId="{307A0751-2A13-45FA-9772-72B0DF90D6F1}" dt="2020-03-31T08:39:22.684" v="3855"/>
        <pc:sldMkLst>
          <pc:docMk/>
          <pc:sldMk cId="1123502690" sldId="278"/>
        </pc:sldMkLst>
        <pc:picChg chg="add del mod">
          <ac:chgData name=" " userId="f34de88d-a200-4baf-9f20-24b0183af3a8" providerId="ADAL" clId="{307A0751-2A13-45FA-9772-72B0DF90D6F1}" dt="2020-03-31T08:39:22.684" v="3855"/>
          <ac:picMkLst>
            <pc:docMk/>
            <pc:sldMk cId="1123502690" sldId="278"/>
            <ac:picMk id="5" creationId="{D59F85F8-CA09-4DE4-AEB9-2B71727DA772}"/>
          </ac:picMkLst>
        </pc:picChg>
      </pc:sldChg>
      <pc:sldChg chg="addSp delSp modSp modTransition modAnim">
        <pc:chgData name=" " userId="f34de88d-a200-4baf-9f20-24b0183af3a8" providerId="ADAL" clId="{307A0751-2A13-45FA-9772-72B0DF90D6F1}" dt="2020-03-31T08:39:22.684" v="3855"/>
        <pc:sldMkLst>
          <pc:docMk/>
          <pc:sldMk cId="1802579884" sldId="279"/>
        </pc:sldMkLst>
        <pc:picChg chg="add del mod">
          <ac:chgData name=" " userId="f34de88d-a200-4baf-9f20-24b0183af3a8" providerId="ADAL" clId="{307A0751-2A13-45FA-9772-72B0DF90D6F1}" dt="2020-03-31T08:39:22.684" v="3855"/>
          <ac:picMkLst>
            <pc:docMk/>
            <pc:sldMk cId="1802579884" sldId="279"/>
            <ac:picMk id="6" creationId="{E0E89E64-2434-4242-9881-654FE3B6158D}"/>
          </ac:picMkLst>
        </pc:picChg>
      </pc:sldChg>
      <pc:sldChg chg="addSp delSp modSp modTransition modAnim">
        <pc:chgData name=" " userId="f34de88d-a200-4baf-9f20-24b0183af3a8" providerId="ADAL" clId="{307A0751-2A13-45FA-9772-72B0DF90D6F1}" dt="2020-03-31T08:39:22.684" v="3855"/>
        <pc:sldMkLst>
          <pc:docMk/>
          <pc:sldMk cId="1156573815" sldId="280"/>
        </pc:sldMkLst>
        <pc:picChg chg="add del mod">
          <ac:chgData name=" " userId="f34de88d-a200-4baf-9f20-24b0183af3a8" providerId="ADAL" clId="{307A0751-2A13-45FA-9772-72B0DF90D6F1}" dt="2020-03-31T08:39:22.684" v="3855"/>
          <ac:picMkLst>
            <pc:docMk/>
            <pc:sldMk cId="1156573815" sldId="280"/>
            <ac:picMk id="6" creationId="{93F00523-C152-49BE-9473-9F41213DB69F}"/>
          </ac:picMkLst>
        </pc:picChg>
      </pc:sldChg>
      <pc:sldChg chg="addSp delSp modSp modTransition modAnim modNotesTx">
        <pc:chgData name=" " userId="f34de88d-a200-4baf-9f20-24b0183af3a8" providerId="ADAL" clId="{307A0751-2A13-45FA-9772-72B0DF90D6F1}" dt="2020-03-31T08:39:22.684" v="3855"/>
        <pc:sldMkLst>
          <pc:docMk/>
          <pc:sldMk cId="1552659301" sldId="281"/>
        </pc:sldMkLst>
        <pc:spChg chg="mod">
          <ac:chgData name=" " userId="f34de88d-a200-4baf-9f20-24b0183af3a8" providerId="ADAL" clId="{307A0751-2A13-45FA-9772-72B0DF90D6F1}" dt="2020-03-30T05:57:29.452" v="255" actId="1076"/>
          <ac:spMkLst>
            <pc:docMk/>
            <pc:sldMk cId="1552659301" sldId="281"/>
            <ac:spMk id="3" creationId="{2CC99D05-EF9B-4477-9EF6-A8CE141B74F7}"/>
          </ac:spMkLst>
        </pc:spChg>
        <pc:picChg chg="add del mod">
          <ac:chgData name=" " userId="f34de88d-a200-4baf-9f20-24b0183af3a8" providerId="ADAL" clId="{307A0751-2A13-45FA-9772-72B0DF90D6F1}" dt="2020-03-31T08:39:22.684" v="3855"/>
          <ac:picMkLst>
            <pc:docMk/>
            <pc:sldMk cId="1552659301" sldId="281"/>
            <ac:picMk id="4" creationId="{05503CBD-938E-4C4E-8FC7-38F579D9782C}"/>
          </ac:picMkLst>
        </pc:picChg>
      </pc:sldChg>
      <pc:sldChg chg="addSp delSp modSp modTransition modAnim">
        <pc:chgData name=" " userId="f34de88d-a200-4baf-9f20-24b0183af3a8" providerId="ADAL" clId="{307A0751-2A13-45FA-9772-72B0DF90D6F1}" dt="2020-03-31T08:39:22.684" v="3855"/>
        <pc:sldMkLst>
          <pc:docMk/>
          <pc:sldMk cId="1739343177" sldId="282"/>
        </pc:sldMkLst>
        <pc:picChg chg="add del mod">
          <ac:chgData name=" " userId="f34de88d-a200-4baf-9f20-24b0183af3a8" providerId="ADAL" clId="{307A0751-2A13-45FA-9772-72B0DF90D6F1}" dt="2020-03-31T08:39:22.684" v="3855"/>
          <ac:picMkLst>
            <pc:docMk/>
            <pc:sldMk cId="1739343177" sldId="282"/>
            <ac:picMk id="7" creationId="{3D588E40-F143-4B0F-B171-3A6B94C01651}"/>
          </ac:picMkLst>
        </pc:picChg>
      </pc:sldChg>
      <pc:sldChg chg="addSp delSp modSp modTransition modAnim modNotesTx">
        <pc:chgData name=" " userId="f34de88d-a200-4baf-9f20-24b0183af3a8" providerId="ADAL" clId="{307A0751-2A13-45FA-9772-72B0DF90D6F1}" dt="2020-03-31T08:39:22.684" v="3855"/>
        <pc:sldMkLst>
          <pc:docMk/>
          <pc:sldMk cId="576957489" sldId="283"/>
        </pc:sldMkLst>
        <pc:picChg chg="add del mod">
          <ac:chgData name=" " userId="f34de88d-a200-4baf-9f20-24b0183af3a8" providerId="ADAL" clId="{307A0751-2A13-45FA-9772-72B0DF90D6F1}" dt="2020-03-31T08:39:22.684" v="3855"/>
          <ac:picMkLst>
            <pc:docMk/>
            <pc:sldMk cId="576957489" sldId="283"/>
            <ac:picMk id="4" creationId="{1F7E2D4C-1BB3-49B8-BE24-4271CB502A82}"/>
          </ac:picMkLst>
        </pc:picChg>
      </pc:sldChg>
      <pc:sldChg chg="addSp delSp modSp modTransition modAnim">
        <pc:chgData name=" " userId="f34de88d-a200-4baf-9f20-24b0183af3a8" providerId="ADAL" clId="{307A0751-2A13-45FA-9772-72B0DF90D6F1}" dt="2020-03-31T08:39:22.684" v="3855"/>
        <pc:sldMkLst>
          <pc:docMk/>
          <pc:sldMk cId="1479752895" sldId="284"/>
        </pc:sldMkLst>
        <pc:picChg chg="add del mod">
          <ac:chgData name=" " userId="f34de88d-a200-4baf-9f20-24b0183af3a8" providerId="ADAL" clId="{307A0751-2A13-45FA-9772-72B0DF90D6F1}" dt="2020-03-31T08:39:22.684" v="3855"/>
          <ac:picMkLst>
            <pc:docMk/>
            <pc:sldMk cId="1479752895" sldId="284"/>
            <ac:picMk id="5" creationId="{D051635B-2B64-4FC9-BF13-398508AE37C5}"/>
          </ac:picMkLst>
        </pc:picChg>
      </pc:sldChg>
      <pc:sldChg chg="addSp delSp modSp modTransition modAnim">
        <pc:chgData name=" " userId="f34de88d-a200-4baf-9f20-24b0183af3a8" providerId="ADAL" clId="{307A0751-2A13-45FA-9772-72B0DF90D6F1}" dt="2020-03-31T08:39:22.684" v="3855"/>
        <pc:sldMkLst>
          <pc:docMk/>
          <pc:sldMk cId="3566494482" sldId="286"/>
        </pc:sldMkLst>
        <pc:picChg chg="add del mod">
          <ac:chgData name=" " userId="f34de88d-a200-4baf-9f20-24b0183af3a8" providerId="ADAL" clId="{307A0751-2A13-45FA-9772-72B0DF90D6F1}" dt="2020-03-31T08:39:22.684" v="3855"/>
          <ac:picMkLst>
            <pc:docMk/>
            <pc:sldMk cId="3566494482" sldId="286"/>
            <ac:picMk id="4" creationId="{15C25D21-C7A4-4C47-A808-B4DDB62ACF5A}"/>
          </ac:picMkLst>
        </pc:picChg>
      </pc:sldChg>
      <pc:sldChg chg="addSp delSp modSp add modTransition modAnim modNotesTx">
        <pc:chgData name=" " userId="f34de88d-a200-4baf-9f20-24b0183af3a8" providerId="ADAL" clId="{307A0751-2A13-45FA-9772-72B0DF90D6F1}" dt="2020-03-31T08:39:22.684" v="3855"/>
        <pc:sldMkLst>
          <pc:docMk/>
          <pc:sldMk cId="308335340" sldId="287"/>
        </pc:sldMkLst>
        <pc:spChg chg="mod">
          <ac:chgData name=" " userId="f34de88d-a200-4baf-9f20-24b0183af3a8" providerId="ADAL" clId="{307A0751-2A13-45FA-9772-72B0DF90D6F1}" dt="2020-03-30T03:06:02.936" v="174" actId="20577"/>
          <ac:spMkLst>
            <pc:docMk/>
            <pc:sldMk cId="308335340" sldId="287"/>
            <ac:spMk id="2" creationId="{E4834F2F-2D9D-4EED-B834-830D80A24050}"/>
          </ac:spMkLst>
        </pc:spChg>
        <pc:spChg chg="mod">
          <ac:chgData name=" " userId="f34de88d-a200-4baf-9f20-24b0183af3a8" providerId="ADAL" clId="{307A0751-2A13-45FA-9772-72B0DF90D6F1}" dt="2020-03-31T00:34:50.509" v="373" actId="14100"/>
          <ac:spMkLst>
            <pc:docMk/>
            <pc:sldMk cId="308335340" sldId="287"/>
            <ac:spMk id="3" creationId="{144167EC-B74C-46F1-A8DE-A93E5765DFBF}"/>
          </ac:spMkLst>
        </pc:spChg>
        <pc:picChg chg="add mod">
          <ac:chgData name=" " userId="f34de88d-a200-4baf-9f20-24b0183af3a8" providerId="ADAL" clId="{307A0751-2A13-45FA-9772-72B0DF90D6F1}" dt="2020-03-31T01:09:48.546" v="2035" actId="1076"/>
          <ac:picMkLst>
            <pc:docMk/>
            <pc:sldMk cId="308335340" sldId="287"/>
            <ac:picMk id="5" creationId="{12D9768B-EAB9-4130-A000-630AA5FA0A22}"/>
          </ac:picMkLst>
        </pc:picChg>
        <pc:picChg chg="add del mod">
          <ac:chgData name=" " userId="f34de88d-a200-4baf-9f20-24b0183af3a8" providerId="ADAL" clId="{307A0751-2A13-45FA-9772-72B0DF90D6F1}" dt="2020-03-31T08:39:22.684" v="3855"/>
          <ac:picMkLst>
            <pc:docMk/>
            <pc:sldMk cId="308335340" sldId="287"/>
            <ac:picMk id="6" creationId="{254B190D-49D2-4F0A-B9A7-48EB971BC1C5}"/>
          </ac:picMkLst>
        </pc:picChg>
        <pc:picChg chg="add mod">
          <ac:chgData name=" " userId="f34de88d-a200-4baf-9f20-24b0183af3a8" providerId="ADAL" clId="{307A0751-2A13-45FA-9772-72B0DF90D6F1}" dt="2020-03-31T01:08:55.495" v="2027" actId="1076"/>
          <ac:picMkLst>
            <pc:docMk/>
            <pc:sldMk cId="308335340" sldId="287"/>
            <ac:picMk id="1026" creationId="{33AAB34F-6E12-4725-9A41-4F9AD2245CE7}"/>
          </ac:picMkLst>
        </pc:picChg>
      </pc:sldChg>
      <pc:sldChg chg="addSp delSp modSp modTransition modAnim">
        <pc:chgData name=" " userId="f34de88d-a200-4baf-9f20-24b0183af3a8" providerId="ADAL" clId="{307A0751-2A13-45FA-9772-72B0DF90D6F1}" dt="2020-03-31T08:39:22.684" v="3855"/>
        <pc:sldMkLst>
          <pc:docMk/>
          <pc:sldMk cId="481331727" sldId="288"/>
        </pc:sldMkLst>
        <pc:picChg chg="add del mod">
          <ac:chgData name=" " userId="f34de88d-a200-4baf-9f20-24b0183af3a8" providerId="ADAL" clId="{307A0751-2A13-45FA-9772-72B0DF90D6F1}" dt="2020-03-31T08:39:22.684" v="3855"/>
          <ac:picMkLst>
            <pc:docMk/>
            <pc:sldMk cId="481331727" sldId="288"/>
            <ac:picMk id="4" creationId="{9B896538-6556-4FA1-8142-EEC26AA073EF}"/>
          </ac:picMkLst>
        </pc:picChg>
      </pc:sldChg>
      <pc:sldChg chg="addSp delSp modSp modTransition modAnim">
        <pc:chgData name=" " userId="f34de88d-a200-4baf-9f20-24b0183af3a8" providerId="ADAL" clId="{307A0751-2A13-45FA-9772-72B0DF90D6F1}" dt="2020-03-31T08:39:22.684" v="3855"/>
        <pc:sldMkLst>
          <pc:docMk/>
          <pc:sldMk cId="3655471071" sldId="289"/>
        </pc:sldMkLst>
        <pc:picChg chg="add del mod">
          <ac:chgData name=" " userId="f34de88d-a200-4baf-9f20-24b0183af3a8" providerId="ADAL" clId="{307A0751-2A13-45FA-9772-72B0DF90D6F1}" dt="2020-03-31T08:39:22.684" v="3855"/>
          <ac:picMkLst>
            <pc:docMk/>
            <pc:sldMk cId="3655471071" sldId="289"/>
            <ac:picMk id="5" creationId="{C9B6BD68-0524-4374-BE56-DC717F41803C}"/>
          </ac:picMkLst>
        </pc:picChg>
      </pc:sldChg>
      <pc:sldChg chg="addSp delSp modSp modTransition modAnim">
        <pc:chgData name=" " userId="f34de88d-a200-4baf-9f20-24b0183af3a8" providerId="ADAL" clId="{307A0751-2A13-45FA-9772-72B0DF90D6F1}" dt="2020-03-31T08:39:22.684" v="3855"/>
        <pc:sldMkLst>
          <pc:docMk/>
          <pc:sldMk cId="1558609135" sldId="290"/>
        </pc:sldMkLst>
        <pc:picChg chg="add del mod">
          <ac:chgData name=" " userId="f34de88d-a200-4baf-9f20-24b0183af3a8" providerId="ADAL" clId="{307A0751-2A13-45FA-9772-72B0DF90D6F1}" dt="2020-03-31T08:39:22.684" v="3855"/>
          <ac:picMkLst>
            <pc:docMk/>
            <pc:sldMk cId="1558609135" sldId="290"/>
            <ac:picMk id="4" creationId="{FA6646D9-E647-4EF0-8E44-AF69F03B659A}"/>
          </ac:picMkLst>
        </pc:picChg>
      </pc:sldChg>
      <pc:sldChg chg="addSp delSp modSp modTransition modAnim">
        <pc:chgData name=" " userId="f34de88d-a200-4baf-9f20-24b0183af3a8" providerId="ADAL" clId="{307A0751-2A13-45FA-9772-72B0DF90D6F1}" dt="2020-03-31T08:39:22.684" v="3855"/>
        <pc:sldMkLst>
          <pc:docMk/>
          <pc:sldMk cId="109857222" sldId="291"/>
        </pc:sldMkLst>
        <pc:picChg chg="add del mod">
          <ac:chgData name=" " userId="f34de88d-a200-4baf-9f20-24b0183af3a8" providerId="ADAL" clId="{307A0751-2A13-45FA-9772-72B0DF90D6F1}" dt="2020-03-31T08:39:22.684" v="3855"/>
          <ac:picMkLst>
            <pc:docMk/>
            <pc:sldMk cId="109857222" sldId="291"/>
            <ac:picMk id="5" creationId="{7CBEF523-CE21-4207-8846-B2FB8355F9BD}"/>
          </ac:picMkLst>
        </pc:picChg>
      </pc:sldChg>
      <pc:sldChg chg="addSp delSp modSp modTransition modAnim">
        <pc:chgData name=" " userId="f34de88d-a200-4baf-9f20-24b0183af3a8" providerId="ADAL" clId="{307A0751-2A13-45FA-9772-72B0DF90D6F1}" dt="2020-03-31T08:39:22.684" v="3855"/>
        <pc:sldMkLst>
          <pc:docMk/>
          <pc:sldMk cId="251407590" sldId="292"/>
        </pc:sldMkLst>
        <pc:picChg chg="add del mod">
          <ac:chgData name=" " userId="f34de88d-a200-4baf-9f20-24b0183af3a8" providerId="ADAL" clId="{307A0751-2A13-45FA-9772-72B0DF90D6F1}" dt="2020-03-31T08:39:22.684" v="3855"/>
          <ac:picMkLst>
            <pc:docMk/>
            <pc:sldMk cId="251407590" sldId="292"/>
            <ac:picMk id="5" creationId="{D286FE40-A1E7-4128-B239-9711B6453102}"/>
          </ac:picMkLst>
        </pc:picChg>
      </pc:sldChg>
      <pc:sldChg chg="addSp delSp modSp modTransition modAnim">
        <pc:chgData name=" " userId="f34de88d-a200-4baf-9f20-24b0183af3a8" providerId="ADAL" clId="{307A0751-2A13-45FA-9772-72B0DF90D6F1}" dt="2020-03-31T08:39:22.684" v="3855"/>
        <pc:sldMkLst>
          <pc:docMk/>
          <pc:sldMk cId="1152161331" sldId="293"/>
        </pc:sldMkLst>
        <pc:picChg chg="add del mod">
          <ac:chgData name=" " userId="f34de88d-a200-4baf-9f20-24b0183af3a8" providerId="ADAL" clId="{307A0751-2A13-45FA-9772-72B0DF90D6F1}" dt="2020-03-31T08:39:22.684" v="3855"/>
          <ac:picMkLst>
            <pc:docMk/>
            <pc:sldMk cId="1152161331" sldId="293"/>
            <ac:picMk id="4" creationId="{1FB31A7F-4CEB-46E8-8D71-6DA826F0FC7C}"/>
          </ac:picMkLst>
        </pc:picChg>
      </pc:sldChg>
      <pc:sldChg chg="addSp delSp modSp modTransition modAnim">
        <pc:chgData name=" " userId="f34de88d-a200-4baf-9f20-24b0183af3a8" providerId="ADAL" clId="{307A0751-2A13-45FA-9772-72B0DF90D6F1}" dt="2020-03-31T08:39:22.684" v="3855"/>
        <pc:sldMkLst>
          <pc:docMk/>
          <pc:sldMk cId="0" sldId="294"/>
        </pc:sldMkLst>
        <pc:picChg chg="add del mod">
          <ac:chgData name=" " userId="f34de88d-a200-4baf-9f20-24b0183af3a8" providerId="ADAL" clId="{307A0751-2A13-45FA-9772-72B0DF90D6F1}" dt="2020-03-31T08:39:22.684" v="3855"/>
          <ac:picMkLst>
            <pc:docMk/>
            <pc:sldMk cId="0" sldId="294"/>
            <ac:picMk id="4" creationId="{702A3589-307D-4A21-A24F-866CF3D7D761}"/>
          </ac:picMkLst>
        </pc:picChg>
      </pc:sldChg>
      <pc:sldChg chg="addSp delSp modSp modTransition modAnim">
        <pc:chgData name=" " userId="f34de88d-a200-4baf-9f20-24b0183af3a8" providerId="ADAL" clId="{307A0751-2A13-45FA-9772-72B0DF90D6F1}" dt="2020-03-31T08:39:22.684" v="3855"/>
        <pc:sldMkLst>
          <pc:docMk/>
          <pc:sldMk cId="0" sldId="295"/>
        </pc:sldMkLst>
        <pc:picChg chg="add del mod">
          <ac:chgData name=" " userId="f34de88d-a200-4baf-9f20-24b0183af3a8" providerId="ADAL" clId="{307A0751-2A13-45FA-9772-72B0DF90D6F1}" dt="2020-03-31T08:39:22.684" v="3855"/>
          <ac:picMkLst>
            <pc:docMk/>
            <pc:sldMk cId="0" sldId="295"/>
            <ac:picMk id="3" creationId="{D7C4E8A1-45F8-47E7-B28D-3CE5BDAAC1F5}"/>
          </ac:picMkLst>
        </pc:picChg>
      </pc:sldChg>
      <pc:sldChg chg="addSp delSp modSp modTransition modAnim">
        <pc:chgData name=" " userId="f34de88d-a200-4baf-9f20-24b0183af3a8" providerId="ADAL" clId="{307A0751-2A13-45FA-9772-72B0DF90D6F1}" dt="2020-03-31T08:39:22.684" v="3855"/>
        <pc:sldMkLst>
          <pc:docMk/>
          <pc:sldMk cId="0" sldId="296"/>
        </pc:sldMkLst>
        <pc:picChg chg="add del mod">
          <ac:chgData name=" " userId="f34de88d-a200-4baf-9f20-24b0183af3a8" providerId="ADAL" clId="{307A0751-2A13-45FA-9772-72B0DF90D6F1}" dt="2020-03-31T08:39:22.684" v="3855"/>
          <ac:picMkLst>
            <pc:docMk/>
            <pc:sldMk cId="0" sldId="296"/>
            <ac:picMk id="4" creationId="{5FE51287-62ED-43BF-A306-90BC976A7A68}"/>
          </ac:picMkLst>
        </pc:picChg>
      </pc:sldChg>
      <pc:sldChg chg="addSp delSp modSp modTransition modAnim">
        <pc:chgData name=" " userId="f34de88d-a200-4baf-9f20-24b0183af3a8" providerId="ADAL" clId="{307A0751-2A13-45FA-9772-72B0DF90D6F1}" dt="2020-03-31T08:39:22.684" v="3855"/>
        <pc:sldMkLst>
          <pc:docMk/>
          <pc:sldMk cId="0" sldId="297"/>
        </pc:sldMkLst>
        <pc:picChg chg="add del mod">
          <ac:chgData name=" " userId="f34de88d-a200-4baf-9f20-24b0183af3a8" providerId="ADAL" clId="{307A0751-2A13-45FA-9772-72B0DF90D6F1}" dt="2020-03-31T08:39:22.684" v="3855"/>
          <ac:picMkLst>
            <pc:docMk/>
            <pc:sldMk cId="0" sldId="297"/>
            <ac:picMk id="4" creationId="{909E6A9F-C17F-40C4-BDB8-CE3C984ECEB7}"/>
          </ac:picMkLst>
        </pc:picChg>
      </pc:sldChg>
      <pc:sldChg chg="addSp delSp modSp modTransition modAnim">
        <pc:chgData name=" " userId="f34de88d-a200-4baf-9f20-24b0183af3a8" providerId="ADAL" clId="{307A0751-2A13-45FA-9772-72B0DF90D6F1}" dt="2020-03-31T08:39:22.684" v="3855"/>
        <pc:sldMkLst>
          <pc:docMk/>
          <pc:sldMk cId="0" sldId="298"/>
        </pc:sldMkLst>
        <pc:picChg chg="add del mod">
          <ac:chgData name=" " userId="f34de88d-a200-4baf-9f20-24b0183af3a8" providerId="ADAL" clId="{307A0751-2A13-45FA-9772-72B0DF90D6F1}" dt="2020-03-31T08:39:22.684" v="3855"/>
          <ac:picMkLst>
            <pc:docMk/>
            <pc:sldMk cId="0" sldId="298"/>
            <ac:picMk id="3" creationId="{CDD04E78-81F2-4642-A446-9F9BF5B1BFD0}"/>
          </ac:picMkLst>
        </pc:picChg>
      </pc:sldChg>
      <pc:sldChg chg="addSp delSp modSp modTransition modAnim modNotesTx">
        <pc:chgData name=" " userId="f34de88d-a200-4baf-9f20-24b0183af3a8" providerId="ADAL" clId="{307A0751-2A13-45FA-9772-72B0DF90D6F1}" dt="2020-03-31T08:39:22.684" v="3855"/>
        <pc:sldMkLst>
          <pc:docMk/>
          <pc:sldMk cId="0" sldId="299"/>
        </pc:sldMkLst>
        <pc:picChg chg="add del mod">
          <ac:chgData name=" " userId="f34de88d-a200-4baf-9f20-24b0183af3a8" providerId="ADAL" clId="{307A0751-2A13-45FA-9772-72B0DF90D6F1}" dt="2020-03-31T08:39:22.684" v="3855"/>
          <ac:picMkLst>
            <pc:docMk/>
            <pc:sldMk cId="0" sldId="299"/>
            <ac:picMk id="3" creationId="{8CD759F0-F1A5-474B-8ECD-CE0D24E92886}"/>
          </ac:picMkLst>
        </pc:picChg>
      </pc:sldChg>
      <pc:sldChg chg="addSp delSp modSp modTransition modAnim modNotesTx">
        <pc:chgData name=" " userId="f34de88d-a200-4baf-9f20-24b0183af3a8" providerId="ADAL" clId="{307A0751-2A13-45FA-9772-72B0DF90D6F1}" dt="2020-03-31T08:39:22.684" v="3855"/>
        <pc:sldMkLst>
          <pc:docMk/>
          <pc:sldMk cId="0" sldId="301"/>
        </pc:sldMkLst>
        <pc:picChg chg="add del mod">
          <ac:chgData name=" " userId="f34de88d-a200-4baf-9f20-24b0183af3a8" providerId="ADAL" clId="{307A0751-2A13-45FA-9772-72B0DF90D6F1}" dt="2020-03-31T08:39:22.684" v="3855"/>
          <ac:picMkLst>
            <pc:docMk/>
            <pc:sldMk cId="0" sldId="301"/>
            <ac:picMk id="5" creationId="{DFB736A6-C8D2-4C8B-B05F-9CE668248739}"/>
          </ac:picMkLst>
        </pc:picChg>
      </pc:sldChg>
      <pc:sldChg chg="addSp delSp modSp modTransition modAnim modNotesTx">
        <pc:chgData name=" " userId="f34de88d-a200-4baf-9f20-24b0183af3a8" providerId="ADAL" clId="{307A0751-2A13-45FA-9772-72B0DF90D6F1}" dt="2020-03-31T08:39:22.684" v="3855"/>
        <pc:sldMkLst>
          <pc:docMk/>
          <pc:sldMk cId="0" sldId="302"/>
        </pc:sldMkLst>
        <pc:spChg chg="mod">
          <ac:chgData name=" " userId="f34de88d-a200-4baf-9f20-24b0183af3a8" providerId="ADAL" clId="{307A0751-2A13-45FA-9772-72B0DF90D6F1}" dt="2020-03-31T08:14:46.583" v="3156" actId="20577"/>
          <ac:spMkLst>
            <pc:docMk/>
            <pc:sldMk cId="0" sldId="302"/>
            <ac:spMk id="2" creationId="{DB284B5E-E1B4-4F10-AC33-A78091CD1BC2}"/>
          </ac:spMkLst>
        </pc:spChg>
        <pc:picChg chg="add del mod">
          <ac:chgData name=" " userId="f34de88d-a200-4baf-9f20-24b0183af3a8" providerId="ADAL" clId="{307A0751-2A13-45FA-9772-72B0DF90D6F1}" dt="2020-03-31T08:39:22.684" v="3855"/>
          <ac:picMkLst>
            <pc:docMk/>
            <pc:sldMk cId="0" sldId="302"/>
            <ac:picMk id="4" creationId="{CE1BA6B4-059F-408C-AF22-C6400139EC33}"/>
          </ac:picMkLst>
        </pc:picChg>
      </pc:sldChg>
      <pc:sldChg chg="addSp delSp modSp modTransition modAnim modNotesTx">
        <pc:chgData name=" " userId="f34de88d-a200-4baf-9f20-24b0183af3a8" providerId="ADAL" clId="{307A0751-2A13-45FA-9772-72B0DF90D6F1}" dt="2020-03-31T08:39:22.684" v="3855"/>
        <pc:sldMkLst>
          <pc:docMk/>
          <pc:sldMk cId="0" sldId="303"/>
        </pc:sldMkLst>
        <pc:picChg chg="add del mod">
          <ac:chgData name=" " userId="f34de88d-a200-4baf-9f20-24b0183af3a8" providerId="ADAL" clId="{307A0751-2A13-45FA-9772-72B0DF90D6F1}" dt="2020-03-31T08:39:22.684" v="3855"/>
          <ac:picMkLst>
            <pc:docMk/>
            <pc:sldMk cId="0" sldId="303"/>
            <ac:picMk id="4" creationId="{4ABEADD7-A738-4D9F-9C68-C1C1EE4E81F1}"/>
          </ac:picMkLst>
        </pc:picChg>
      </pc:sldChg>
      <pc:sldChg chg="addSp delSp modSp modTransition modAnim modNotesTx">
        <pc:chgData name=" " userId="f34de88d-a200-4baf-9f20-24b0183af3a8" providerId="ADAL" clId="{307A0751-2A13-45FA-9772-72B0DF90D6F1}" dt="2020-03-31T08:39:22.684" v="3855"/>
        <pc:sldMkLst>
          <pc:docMk/>
          <pc:sldMk cId="1510910933" sldId="304"/>
        </pc:sldMkLst>
        <pc:picChg chg="add del mod">
          <ac:chgData name=" " userId="f34de88d-a200-4baf-9f20-24b0183af3a8" providerId="ADAL" clId="{307A0751-2A13-45FA-9772-72B0DF90D6F1}" dt="2020-03-31T08:39:22.684" v="3855"/>
          <ac:picMkLst>
            <pc:docMk/>
            <pc:sldMk cId="1510910933" sldId="304"/>
            <ac:picMk id="5" creationId="{53F91872-081C-4345-8338-ED0F79D22CAE}"/>
          </ac:picMkLst>
        </pc:picChg>
      </pc:sldChg>
      <pc:sldChg chg="addSp delSp modSp modTransition modAnim">
        <pc:chgData name=" " userId="f34de88d-a200-4baf-9f20-24b0183af3a8" providerId="ADAL" clId="{307A0751-2A13-45FA-9772-72B0DF90D6F1}" dt="2020-03-31T08:39:22.684" v="3855"/>
        <pc:sldMkLst>
          <pc:docMk/>
          <pc:sldMk cId="806905989" sldId="305"/>
        </pc:sldMkLst>
        <pc:picChg chg="add del mod">
          <ac:chgData name=" " userId="f34de88d-a200-4baf-9f20-24b0183af3a8" providerId="ADAL" clId="{307A0751-2A13-45FA-9772-72B0DF90D6F1}" dt="2020-03-31T08:39:22.684" v="3855"/>
          <ac:picMkLst>
            <pc:docMk/>
            <pc:sldMk cId="806905989" sldId="305"/>
            <ac:picMk id="5" creationId="{72CF4773-61B2-4B97-AEAC-104B6B0B5CC8}"/>
          </ac:picMkLst>
        </pc:picChg>
      </pc:sldChg>
      <pc:sldChg chg="addSp delSp modSp modTransition modAnim">
        <pc:chgData name=" " userId="f34de88d-a200-4baf-9f20-24b0183af3a8" providerId="ADAL" clId="{307A0751-2A13-45FA-9772-72B0DF90D6F1}" dt="2020-03-31T08:39:22.684" v="3855"/>
        <pc:sldMkLst>
          <pc:docMk/>
          <pc:sldMk cId="2912739971" sldId="306"/>
        </pc:sldMkLst>
        <pc:picChg chg="add del mod">
          <ac:chgData name=" " userId="f34de88d-a200-4baf-9f20-24b0183af3a8" providerId="ADAL" clId="{307A0751-2A13-45FA-9772-72B0DF90D6F1}" dt="2020-03-31T08:39:22.684" v="3855"/>
          <ac:picMkLst>
            <pc:docMk/>
            <pc:sldMk cId="2912739971" sldId="306"/>
            <ac:picMk id="3" creationId="{34131D4B-C754-4F03-A7A7-8EB33E024FDB}"/>
          </ac:picMkLst>
        </pc:picChg>
      </pc:sldChg>
      <pc:sldChg chg="addSp delSp modSp modTransition modAnim">
        <pc:chgData name=" " userId="f34de88d-a200-4baf-9f20-24b0183af3a8" providerId="ADAL" clId="{307A0751-2A13-45FA-9772-72B0DF90D6F1}" dt="2020-03-31T08:39:22.684" v="3855"/>
        <pc:sldMkLst>
          <pc:docMk/>
          <pc:sldMk cId="4121030183" sldId="307"/>
        </pc:sldMkLst>
        <pc:picChg chg="add del mod">
          <ac:chgData name=" " userId="f34de88d-a200-4baf-9f20-24b0183af3a8" providerId="ADAL" clId="{307A0751-2A13-45FA-9772-72B0DF90D6F1}" dt="2020-03-31T08:39:22.684" v="3855"/>
          <ac:picMkLst>
            <pc:docMk/>
            <pc:sldMk cId="4121030183" sldId="307"/>
            <ac:picMk id="5" creationId="{A4F8F485-1E10-4C6E-9885-49A7D93F80EF}"/>
          </ac:picMkLst>
        </pc:picChg>
      </pc:sldChg>
      <pc:sldChg chg="addSp delSp modSp modTransition modAnim">
        <pc:chgData name=" " userId="f34de88d-a200-4baf-9f20-24b0183af3a8" providerId="ADAL" clId="{307A0751-2A13-45FA-9772-72B0DF90D6F1}" dt="2020-03-31T08:39:22.684" v="3855"/>
        <pc:sldMkLst>
          <pc:docMk/>
          <pc:sldMk cId="2928214059" sldId="308"/>
        </pc:sldMkLst>
        <pc:picChg chg="add del mod">
          <ac:chgData name=" " userId="f34de88d-a200-4baf-9f20-24b0183af3a8" providerId="ADAL" clId="{307A0751-2A13-45FA-9772-72B0DF90D6F1}" dt="2020-03-31T08:39:22.684" v="3855"/>
          <ac:picMkLst>
            <pc:docMk/>
            <pc:sldMk cId="2928214059" sldId="308"/>
            <ac:picMk id="5" creationId="{F1155053-0B09-42BA-9C86-79B981F02E67}"/>
          </ac:picMkLst>
        </pc:picChg>
      </pc:sldChg>
    </pc:docChg>
  </pc:docChgLst>
  <pc:docChgLst>
    <pc:chgData name=" " userId="005aa4fa-26b8-4acc-b3b2-77ef8b2b89e3" providerId="ADAL" clId="{C9C1B206-AD2A-4621-B5D8-BC259321E6DD}"/>
    <pc:docChg chg="undo custSel mod addSld delSld modSld sldOrd delSection modSection">
      <pc:chgData name=" " userId="005aa4fa-26b8-4acc-b3b2-77ef8b2b89e3" providerId="ADAL" clId="{C9C1B206-AD2A-4621-B5D8-BC259321E6DD}" dt="2020-03-27T09:09:30.137" v="11528"/>
      <pc:docMkLst>
        <pc:docMk/>
      </pc:docMkLst>
      <pc:sldChg chg="addSp delSp modSp add mod setBg setClrOvrMap delDesignElem">
        <pc:chgData name=" " userId="005aa4fa-26b8-4acc-b3b2-77ef8b2b89e3" providerId="ADAL" clId="{C9C1B206-AD2A-4621-B5D8-BC259321E6DD}" dt="2020-03-26T10:16:51.037" v="3564" actId="1076"/>
        <pc:sldMkLst>
          <pc:docMk/>
          <pc:sldMk cId="3825282380" sldId="256"/>
        </pc:sldMkLst>
        <pc:spChg chg="mod">
          <ac:chgData name=" " userId="005aa4fa-26b8-4acc-b3b2-77ef8b2b89e3" providerId="ADAL" clId="{C9C1B206-AD2A-4621-B5D8-BC259321E6DD}" dt="2020-03-26T10:16:51.037" v="3564" actId="1076"/>
          <ac:spMkLst>
            <pc:docMk/>
            <pc:sldMk cId="3825282380" sldId="256"/>
            <ac:spMk id="2" creationId="{89B4F86F-45AB-43EF-AA91-085BFFB9D0AA}"/>
          </ac:spMkLst>
        </pc:spChg>
        <pc:spChg chg="mod ord">
          <ac:chgData name=" " userId="005aa4fa-26b8-4acc-b3b2-77ef8b2b89e3" providerId="ADAL" clId="{C9C1B206-AD2A-4621-B5D8-BC259321E6DD}" dt="2020-03-26T10:16:27.310" v="3554" actId="27636"/>
          <ac:spMkLst>
            <pc:docMk/>
            <pc:sldMk cId="3825282380" sldId="256"/>
            <ac:spMk id="3" creationId="{AC4CDCB4-E81F-497E-A490-25644D71ACB1}"/>
          </ac:spMkLst>
        </pc:spChg>
        <pc:spChg chg="add">
          <ac:chgData name=" " userId="005aa4fa-26b8-4acc-b3b2-77ef8b2b89e3" providerId="ADAL" clId="{C9C1B206-AD2A-4621-B5D8-BC259321E6DD}" dt="2020-03-26T05:57:10.569" v="278" actId="26606"/>
          <ac:spMkLst>
            <pc:docMk/>
            <pc:sldMk cId="3825282380" sldId="256"/>
            <ac:spMk id="7" creationId="{AE220058-3FCE-496E-ADF2-D8A6961F39F6}"/>
          </ac:spMkLst>
        </pc:spChg>
        <pc:spChg chg="add del">
          <ac:chgData name=" " userId="005aa4fa-26b8-4acc-b3b2-77ef8b2b89e3" providerId="ADAL" clId="{C9C1B206-AD2A-4621-B5D8-BC259321E6DD}" dt="2020-03-26T05:41:44.723" v="264"/>
          <ac:spMkLst>
            <pc:docMk/>
            <pc:sldMk cId="3825282380" sldId="256"/>
            <ac:spMk id="10" creationId="{4A98CC08-AEC2-4E8F-8F52-0F5C6372DB4F}"/>
          </ac:spMkLst>
        </pc:spChg>
        <pc:spChg chg="add">
          <ac:chgData name=" " userId="005aa4fa-26b8-4acc-b3b2-77ef8b2b89e3" providerId="ADAL" clId="{C9C1B206-AD2A-4621-B5D8-BC259321E6DD}" dt="2020-03-26T05:57:10.569" v="278" actId="26606"/>
          <ac:spMkLst>
            <pc:docMk/>
            <pc:sldMk cId="3825282380" sldId="256"/>
            <ac:spMk id="11" creationId="{3E9C5090-7D25-41E3-A6D3-CCAEE505E785}"/>
          </ac:spMkLst>
        </pc:spChg>
        <pc:spChg chg="add">
          <ac:chgData name=" " userId="005aa4fa-26b8-4acc-b3b2-77ef8b2b89e3" providerId="ADAL" clId="{C9C1B206-AD2A-4621-B5D8-BC259321E6DD}" dt="2020-03-26T05:57:10.569" v="278" actId="26606"/>
          <ac:spMkLst>
            <pc:docMk/>
            <pc:sldMk cId="3825282380" sldId="256"/>
            <ac:spMk id="25" creationId="{11BF8809-0DAC-41E5-A212-ACB4A01BE95B}"/>
          </ac:spMkLst>
        </pc:spChg>
        <pc:spChg chg="add del">
          <ac:chgData name=" " userId="005aa4fa-26b8-4acc-b3b2-77ef8b2b89e3" providerId="ADAL" clId="{C9C1B206-AD2A-4621-B5D8-BC259321E6DD}" dt="2020-03-26T05:39:25.746" v="156" actId="26606"/>
          <ac:spMkLst>
            <pc:docMk/>
            <pc:sldMk cId="3825282380" sldId="256"/>
            <ac:spMk id="36" creationId="{CE6C63DC-BAE4-42B6-8FDF-F6467C2D23AC}"/>
          </ac:spMkLst>
        </pc:spChg>
        <pc:spChg chg="add del">
          <ac:chgData name=" " userId="005aa4fa-26b8-4acc-b3b2-77ef8b2b89e3" providerId="ADAL" clId="{C9C1B206-AD2A-4621-B5D8-BC259321E6DD}" dt="2020-03-26T05:39:25.746" v="156" actId="26606"/>
          <ac:spMkLst>
            <pc:docMk/>
            <pc:sldMk cId="3825282380" sldId="256"/>
            <ac:spMk id="38" creationId="{BFE4781A-41C7-4F27-8792-A74EFB8E5CF1}"/>
          </ac:spMkLst>
        </pc:spChg>
        <pc:spChg chg="add del">
          <ac:chgData name=" " userId="005aa4fa-26b8-4acc-b3b2-77ef8b2b89e3" providerId="ADAL" clId="{C9C1B206-AD2A-4621-B5D8-BC259321E6DD}" dt="2020-03-26T05:39:25.746" v="156" actId="26606"/>
          <ac:spMkLst>
            <pc:docMk/>
            <pc:sldMk cId="3825282380" sldId="256"/>
            <ac:spMk id="40" creationId="{5BE0789E-91A7-4246-978E-A17FE1BF952A}"/>
          </ac:spMkLst>
        </pc:spChg>
        <pc:spChg chg="add del">
          <ac:chgData name=" " userId="005aa4fa-26b8-4acc-b3b2-77ef8b2b89e3" providerId="ADAL" clId="{C9C1B206-AD2A-4621-B5D8-BC259321E6DD}" dt="2020-03-26T05:39:25.746" v="156" actId="26606"/>
          <ac:spMkLst>
            <pc:docMk/>
            <pc:sldMk cId="3825282380" sldId="256"/>
            <ac:spMk id="56" creationId="{15EDA122-4530-45D2-A70A-B1A967AAE566}"/>
          </ac:spMkLst>
        </pc:spChg>
        <pc:spChg chg="add del">
          <ac:chgData name=" " userId="005aa4fa-26b8-4acc-b3b2-77ef8b2b89e3" providerId="ADAL" clId="{C9C1B206-AD2A-4621-B5D8-BC259321E6DD}" dt="2020-03-26T05:39:25.746" v="156" actId="26606"/>
          <ac:spMkLst>
            <pc:docMk/>
            <pc:sldMk cId="3825282380" sldId="256"/>
            <ac:spMk id="58" creationId="{9782F52E-0F94-4BFC-9F89-B054DDEAB9EF}"/>
          </ac:spMkLst>
        </pc:spChg>
        <pc:spChg chg="add del">
          <ac:chgData name=" " userId="005aa4fa-26b8-4acc-b3b2-77ef8b2b89e3" providerId="ADAL" clId="{C9C1B206-AD2A-4621-B5D8-BC259321E6DD}" dt="2020-03-26T05:41:44.723" v="264"/>
          <ac:spMkLst>
            <pc:docMk/>
            <pc:sldMk cId="3825282380" sldId="256"/>
            <ac:spMk id="60" creationId="{F81819F9-8CAC-4A6C-8F06-0482027F9736}"/>
          </ac:spMkLst>
        </pc:spChg>
        <pc:spChg chg="add del">
          <ac:chgData name=" " userId="005aa4fa-26b8-4acc-b3b2-77ef8b2b89e3" providerId="ADAL" clId="{C9C1B206-AD2A-4621-B5D8-BC259321E6DD}" dt="2020-03-26T05:41:44.723" v="264"/>
          <ac:spMkLst>
            <pc:docMk/>
            <pc:sldMk cId="3825282380" sldId="256"/>
            <ac:spMk id="64" creationId="{1310EFE2-B91D-47E7-B117-C2A802800A7C}"/>
          </ac:spMkLst>
        </pc:spChg>
        <pc:grpChg chg="add del">
          <ac:chgData name=" " userId="005aa4fa-26b8-4acc-b3b2-77ef8b2b89e3" providerId="ADAL" clId="{C9C1B206-AD2A-4621-B5D8-BC259321E6DD}" dt="2020-03-26T05:39:25.746" v="156" actId="26606"/>
          <ac:grpSpMkLst>
            <pc:docMk/>
            <pc:sldMk cId="3825282380" sldId="256"/>
            <ac:grpSpMk id="8" creationId="{8CD25866-F15D-40A4-AEC5-47C044637AB7}"/>
          </ac:grpSpMkLst>
        </pc:grpChg>
        <pc:grpChg chg="add del">
          <ac:chgData name=" " userId="005aa4fa-26b8-4acc-b3b2-77ef8b2b89e3" providerId="ADAL" clId="{C9C1B206-AD2A-4621-B5D8-BC259321E6DD}" dt="2020-03-26T05:41:44.723" v="264"/>
          <ac:grpSpMkLst>
            <pc:docMk/>
            <pc:sldMk cId="3825282380" sldId="256"/>
            <ac:grpSpMk id="12" creationId="{5D1545E6-EB3C-4478-A661-A2CA963F129C}"/>
          </ac:grpSpMkLst>
        </pc:grpChg>
        <pc:grpChg chg="add del">
          <ac:chgData name=" " userId="005aa4fa-26b8-4acc-b3b2-77ef8b2b89e3" providerId="ADAL" clId="{C9C1B206-AD2A-4621-B5D8-BC259321E6DD}" dt="2020-03-26T05:39:25.746" v="156" actId="26606"/>
          <ac:grpSpMkLst>
            <pc:docMk/>
            <pc:sldMk cId="3825282380" sldId="256"/>
            <ac:grpSpMk id="22" creationId="{0C4A17ED-96AA-44A6-A050-E1A7A1CDD9E7}"/>
          </ac:grpSpMkLst>
        </pc:grpChg>
        <pc:grpChg chg="add del">
          <ac:chgData name=" " userId="005aa4fa-26b8-4acc-b3b2-77ef8b2b89e3" providerId="ADAL" clId="{C9C1B206-AD2A-4621-B5D8-BC259321E6DD}" dt="2020-03-26T05:41:44.723" v="264"/>
          <ac:grpSpMkLst>
            <pc:docMk/>
            <pc:sldMk cId="3825282380" sldId="256"/>
            <ac:grpSpMk id="26" creationId="{40A75861-F6C5-44A9-B161-B03701CBDE0C}"/>
          </ac:grpSpMkLst>
        </pc:grpChg>
        <pc:grpChg chg="add del">
          <ac:chgData name=" " userId="005aa4fa-26b8-4acc-b3b2-77ef8b2b89e3" providerId="ADAL" clId="{C9C1B206-AD2A-4621-B5D8-BC259321E6DD}" dt="2020-03-26T05:39:25.746" v="156" actId="26606"/>
          <ac:grpSpMkLst>
            <pc:docMk/>
            <pc:sldMk cId="3825282380" sldId="256"/>
            <ac:grpSpMk id="42" creationId="{3C6C0BD2-8B3C-4042-B4EE-5DB7665A3736}"/>
          </ac:grpSpMkLst>
        </pc:grpChg>
        <pc:picChg chg="add mod">
          <ac:chgData name=" " userId="005aa4fa-26b8-4acc-b3b2-77ef8b2b89e3" providerId="ADAL" clId="{C9C1B206-AD2A-4621-B5D8-BC259321E6DD}" dt="2020-03-26T05:57:54.491" v="281" actId="1076"/>
          <ac:picMkLst>
            <pc:docMk/>
            <pc:sldMk cId="3825282380" sldId="256"/>
            <ac:picMk id="5" creationId="{9EE21175-6C62-4A14-877C-D9D4344AE79B}"/>
          </ac:picMkLst>
        </pc:picChg>
        <pc:picChg chg="add mod modCrop">
          <ac:chgData name=" " userId="005aa4fa-26b8-4acc-b3b2-77ef8b2b89e3" providerId="ADAL" clId="{C9C1B206-AD2A-4621-B5D8-BC259321E6DD}" dt="2020-03-26T10:16:50.598" v="3563" actId="732"/>
          <ac:picMkLst>
            <pc:docMk/>
            <pc:sldMk cId="3825282380" sldId="256"/>
            <ac:picMk id="39" creationId="{4AFF0C92-31B1-4E7B-8903-E17AF4CD5EA3}"/>
          </ac:picMkLst>
        </pc:picChg>
        <pc:cxnChg chg="add">
          <ac:chgData name=" " userId="005aa4fa-26b8-4acc-b3b2-77ef8b2b89e3" providerId="ADAL" clId="{C9C1B206-AD2A-4621-B5D8-BC259321E6DD}" dt="2020-03-26T05:57:10.569" v="278" actId="26606"/>
          <ac:cxnSpMkLst>
            <pc:docMk/>
            <pc:sldMk cId="3825282380" sldId="256"/>
            <ac:cxnSpMk id="9" creationId="{E193F809-7E50-4AAD-8E26-878207931CB5}"/>
          </ac:cxnSpMkLst>
        </pc:cxnChg>
      </pc:sldChg>
      <pc:sldChg chg="modSp add">
        <pc:chgData name=" " userId="005aa4fa-26b8-4acc-b3b2-77ef8b2b89e3" providerId="ADAL" clId="{C9C1B206-AD2A-4621-B5D8-BC259321E6DD}" dt="2020-03-26T05:39:48.015" v="167" actId="20577"/>
        <pc:sldMkLst>
          <pc:docMk/>
          <pc:sldMk cId="1995306979" sldId="257"/>
        </pc:sldMkLst>
        <pc:spChg chg="mod">
          <ac:chgData name=" " userId="005aa4fa-26b8-4acc-b3b2-77ef8b2b89e3" providerId="ADAL" clId="{C9C1B206-AD2A-4621-B5D8-BC259321E6DD}" dt="2020-03-26T05:39:48.015" v="167" actId="20577"/>
          <ac:spMkLst>
            <pc:docMk/>
            <pc:sldMk cId="1995306979" sldId="257"/>
            <ac:spMk id="2" creationId="{8CB15F71-1314-496A-BE3A-8E21E6C35BEB}"/>
          </ac:spMkLst>
        </pc:spChg>
      </pc:sldChg>
      <pc:sldChg chg="modSp add modAnim modNotesTx">
        <pc:chgData name=" " userId="005aa4fa-26b8-4acc-b3b2-77ef8b2b89e3" providerId="ADAL" clId="{C9C1B206-AD2A-4621-B5D8-BC259321E6DD}" dt="2020-03-26T12:52:45.335" v="5311" actId="20577"/>
        <pc:sldMkLst>
          <pc:docMk/>
          <pc:sldMk cId="631123374" sldId="258"/>
        </pc:sldMkLst>
        <pc:spChg chg="mod">
          <ac:chgData name=" " userId="005aa4fa-26b8-4acc-b3b2-77ef8b2b89e3" providerId="ADAL" clId="{C9C1B206-AD2A-4621-B5D8-BC259321E6DD}" dt="2020-03-26T05:40:40.193" v="212" actId="20577"/>
          <ac:spMkLst>
            <pc:docMk/>
            <pc:sldMk cId="631123374" sldId="258"/>
            <ac:spMk id="2" creationId="{90D879A4-148C-429E-817B-68C42856769D}"/>
          </ac:spMkLst>
        </pc:spChg>
        <pc:spChg chg="mod">
          <ac:chgData name=" " userId="005aa4fa-26b8-4acc-b3b2-77ef8b2b89e3" providerId="ADAL" clId="{C9C1B206-AD2A-4621-B5D8-BC259321E6DD}" dt="2020-03-26T06:32:44.362" v="806" actId="20577"/>
          <ac:spMkLst>
            <pc:docMk/>
            <pc:sldMk cId="631123374" sldId="258"/>
            <ac:spMk id="3" creationId="{E2A2C265-A5E6-4075-868E-07CCB75966E8}"/>
          </ac:spMkLst>
        </pc:spChg>
      </pc:sldChg>
      <pc:sldChg chg="addSp delSp modSp add modNotesTx">
        <pc:chgData name=" " userId="005aa4fa-26b8-4acc-b3b2-77ef8b2b89e3" providerId="ADAL" clId="{C9C1B206-AD2A-4621-B5D8-BC259321E6DD}" dt="2020-03-26T12:49:59.076" v="4803" actId="20577"/>
        <pc:sldMkLst>
          <pc:docMk/>
          <pc:sldMk cId="1306781896" sldId="259"/>
        </pc:sldMkLst>
        <pc:spChg chg="mod">
          <ac:chgData name=" " userId="005aa4fa-26b8-4acc-b3b2-77ef8b2b89e3" providerId="ADAL" clId="{C9C1B206-AD2A-4621-B5D8-BC259321E6DD}" dt="2020-03-26T06:03:13.784" v="445" actId="20577"/>
          <ac:spMkLst>
            <pc:docMk/>
            <pc:sldMk cId="1306781896" sldId="259"/>
            <ac:spMk id="2" creationId="{D61E18DD-50F1-4C80-94D4-090A1C33BFB3}"/>
          </ac:spMkLst>
        </pc:spChg>
        <pc:spChg chg="del">
          <ac:chgData name=" " userId="005aa4fa-26b8-4acc-b3b2-77ef8b2b89e3" providerId="ADAL" clId="{C9C1B206-AD2A-4621-B5D8-BC259321E6DD}" dt="2020-03-26T06:10:17.465" v="545" actId="478"/>
          <ac:spMkLst>
            <pc:docMk/>
            <pc:sldMk cId="1306781896" sldId="259"/>
            <ac:spMk id="3" creationId="{9F0A66C1-6B64-4C57-97E0-9C06B59A06E5}"/>
          </ac:spMkLst>
        </pc:spChg>
        <pc:spChg chg="add mod">
          <ac:chgData name=" " userId="005aa4fa-26b8-4acc-b3b2-77ef8b2b89e3" providerId="ADAL" clId="{C9C1B206-AD2A-4621-B5D8-BC259321E6DD}" dt="2020-03-26T06:15:06.859" v="597" actId="14100"/>
          <ac:spMkLst>
            <pc:docMk/>
            <pc:sldMk cId="1306781896" sldId="259"/>
            <ac:spMk id="4" creationId="{17B291E1-DA1E-4C91-939D-2BC1A98292A1}"/>
          </ac:spMkLst>
        </pc:spChg>
        <pc:spChg chg="add mod">
          <ac:chgData name=" " userId="005aa4fa-26b8-4acc-b3b2-77ef8b2b89e3" providerId="ADAL" clId="{C9C1B206-AD2A-4621-B5D8-BC259321E6DD}" dt="2020-03-26T06:31:06.915" v="770" actId="1076"/>
          <ac:spMkLst>
            <pc:docMk/>
            <pc:sldMk cId="1306781896" sldId="259"/>
            <ac:spMk id="5" creationId="{8F2CE900-4E56-40C9-9DDA-67BBE1D3DACF}"/>
          </ac:spMkLst>
        </pc:spChg>
        <pc:spChg chg="add mod">
          <ac:chgData name=" " userId="005aa4fa-26b8-4acc-b3b2-77ef8b2b89e3" providerId="ADAL" clId="{C9C1B206-AD2A-4621-B5D8-BC259321E6DD}" dt="2020-03-26T06:23:07.311" v="681" actId="1076"/>
          <ac:spMkLst>
            <pc:docMk/>
            <pc:sldMk cId="1306781896" sldId="259"/>
            <ac:spMk id="8" creationId="{0378DB3A-3D5F-44C6-A196-C902D495912F}"/>
          </ac:spMkLst>
        </pc:spChg>
        <pc:spChg chg="add mod">
          <ac:chgData name=" " userId="005aa4fa-26b8-4acc-b3b2-77ef8b2b89e3" providerId="ADAL" clId="{C9C1B206-AD2A-4621-B5D8-BC259321E6DD}" dt="2020-03-26T06:15:47.802" v="608" actId="1076"/>
          <ac:spMkLst>
            <pc:docMk/>
            <pc:sldMk cId="1306781896" sldId="259"/>
            <ac:spMk id="13" creationId="{BD7B814C-2D67-4201-8CFD-FD084077C26A}"/>
          </ac:spMkLst>
        </pc:spChg>
        <pc:spChg chg="add mod">
          <ac:chgData name=" " userId="005aa4fa-26b8-4acc-b3b2-77ef8b2b89e3" providerId="ADAL" clId="{C9C1B206-AD2A-4621-B5D8-BC259321E6DD}" dt="2020-03-26T06:23:07.311" v="681" actId="1076"/>
          <ac:spMkLst>
            <pc:docMk/>
            <pc:sldMk cId="1306781896" sldId="259"/>
            <ac:spMk id="14" creationId="{EF0AC8EE-C82E-4AF1-BAA7-4306C93A1F3B}"/>
          </ac:spMkLst>
        </pc:spChg>
        <pc:spChg chg="add mod">
          <ac:chgData name=" " userId="005aa4fa-26b8-4acc-b3b2-77ef8b2b89e3" providerId="ADAL" clId="{C9C1B206-AD2A-4621-B5D8-BC259321E6DD}" dt="2020-03-26T06:17:59.970" v="626" actId="1076"/>
          <ac:spMkLst>
            <pc:docMk/>
            <pc:sldMk cId="1306781896" sldId="259"/>
            <ac:spMk id="17" creationId="{F3B26618-D6CE-4B30-A7AD-A142B8BC952A}"/>
          </ac:spMkLst>
        </pc:spChg>
        <pc:spChg chg="add mod">
          <ac:chgData name=" " userId="005aa4fa-26b8-4acc-b3b2-77ef8b2b89e3" providerId="ADAL" clId="{C9C1B206-AD2A-4621-B5D8-BC259321E6DD}" dt="2020-03-26T06:24:04.061" v="701" actId="20577"/>
          <ac:spMkLst>
            <pc:docMk/>
            <pc:sldMk cId="1306781896" sldId="259"/>
            <ac:spMk id="19" creationId="{32A6F2ED-398D-45CA-8194-4E5C001EEE05}"/>
          </ac:spMkLst>
        </pc:spChg>
        <pc:spChg chg="add mod">
          <ac:chgData name=" " userId="005aa4fa-26b8-4acc-b3b2-77ef8b2b89e3" providerId="ADAL" clId="{C9C1B206-AD2A-4621-B5D8-BC259321E6DD}" dt="2020-03-26T06:23:07.311" v="681" actId="1076"/>
          <ac:spMkLst>
            <pc:docMk/>
            <pc:sldMk cId="1306781896" sldId="259"/>
            <ac:spMk id="20" creationId="{5768EB67-786E-4126-8E95-4F6C89FC28F9}"/>
          </ac:spMkLst>
        </pc:spChg>
        <pc:spChg chg="add mod">
          <ac:chgData name=" " userId="005aa4fa-26b8-4acc-b3b2-77ef8b2b89e3" providerId="ADAL" clId="{C9C1B206-AD2A-4621-B5D8-BC259321E6DD}" dt="2020-03-26T06:24:48.663" v="717" actId="1076"/>
          <ac:spMkLst>
            <pc:docMk/>
            <pc:sldMk cId="1306781896" sldId="259"/>
            <ac:spMk id="23" creationId="{CED73EB7-D10F-4150-B800-E91755A6D7EC}"/>
          </ac:spMkLst>
        </pc:spChg>
        <pc:spChg chg="add mod">
          <ac:chgData name=" " userId="005aa4fa-26b8-4acc-b3b2-77ef8b2b89e3" providerId="ADAL" clId="{C9C1B206-AD2A-4621-B5D8-BC259321E6DD}" dt="2020-03-26T06:25:16.998" v="725" actId="1076"/>
          <ac:spMkLst>
            <pc:docMk/>
            <pc:sldMk cId="1306781896" sldId="259"/>
            <ac:spMk id="24" creationId="{3CD6B8B3-E911-4959-ACD6-6601B99203F3}"/>
          </ac:spMkLst>
        </pc:spChg>
        <pc:spChg chg="add mod">
          <ac:chgData name=" " userId="005aa4fa-26b8-4acc-b3b2-77ef8b2b89e3" providerId="ADAL" clId="{C9C1B206-AD2A-4621-B5D8-BC259321E6DD}" dt="2020-03-26T06:26:39.427" v="748" actId="20577"/>
          <ac:spMkLst>
            <pc:docMk/>
            <pc:sldMk cId="1306781896" sldId="259"/>
            <ac:spMk id="25" creationId="{A0F6E38B-69C6-4F97-8C16-60861C7CC88C}"/>
          </ac:spMkLst>
        </pc:spChg>
        <pc:spChg chg="add del">
          <ac:chgData name=" " userId="005aa4fa-26b8-4acc-b3b2-77ef8b2b89e3" providerId="ADAL" clId="{C9C1B206-AD2A-4621-B5D8-BC259321E6DD}" dt="2020-03-26T06:29:52.292" v="752" actId="478"/>
          <ac:spMkLst>
            <pc:docMk/>
            <pc:sldMk cId="1306781896" sldId="259"/>
            <ac:spMk id="26" creationId="{1D3447A4-1234-446D-82CD-9E93DE67D9A0}"/>
          </ac:spMkLst>
        </pc:spChg>
        <pc:spChg chg="add del mod">
          <ac:chgData name=" " userId="005aa4fa-26b8-4acc-b3b2-77ef8b2b89e3" providerId="ADAL" clId="{C9C1B206-AD2A-4621-B5D8-BC259321E6DD}" dt="2020-03-26T06:30:04.349" v="755" actId="478"/>
          <ac:spMkLst>
            <pc:docMk/>
            <pc:sldMk cId="1306781896" sldId="259"/>
            <ac:spMk id="27" creationId="{032FA456-C50C-481D-A5B3-0B3533D7AC9C}"/>
          </ac:spMkLst>
        </pc:spChg>
        <pc:spChg chg="add mod">
          <ac:chgData name=" " userId="005aa4fa-26b8-4acc-b3b2-77ef8b2b89e3" providerId="ADAL" clId="{C9C1B206-AD2A-4621-B5D8-BC259321E6DD}" dt="2020-03-26T06:31:18.568" v="772" actId="20577"/>
          <ac:spMkLst>
            <pc:docMk/>
            <pc:sldMk cId="1306781896" sldId="259"/>
            <ac:spMk id="28" creationId="{A48ED4EF-C626-4374-817F-681233E1B2CA}"/>
          </ac:spMkLst>
        </pc:spChg>
        <pc:spChg chg="add mod">
          <ac:chgData name=" " userId="005aa4fa-26b8-4acc-b3b2-77ef8b2b89e3" providerId="ADAL" clId="{C9C1B206-AD2A-4621-B5D8-BC259321E6DD}" dt="2020-03-26T06:31:29.329" v="778" actId="20577"/>
          <ac:spMkLst>
            <pc:docMk/>
            <pc:sldMk cId="1306781896" sldId="259"/>
            <ac:spMk id="29" creationId="{2A1D9895-661E-4E5A-A20F-55AC7A63550D}"/>
          </ac:spMkLst>
        </pc:spChg>
        <pc:spChg chg="add del mod">
          <ac:chgData name=" " userId="005aa4fa-26b8-4acc-b3b2-77ef8b2b89e3" providerId="ADAL" clId="{C9C1B206-AD2A-4621-B5D8-BC259321E6DD}" dt="2020-03-26T06:33:25.844" v="807" actId="478"/>
          <ac:spMkLst>
            <pc:docMk/>
            <pc:sldMk cId="1306781896" sldId="259"/>
            <ac:spMk id="30" creationId="{9179C5A6-2782-48C2-9493-5B6FC79AC7D8}"/>
          </ac:spMkLst>
        </pc:spChg>
        <pc:spChg chg="add mod">
          <ac:chgData name=" " userId="005aa4fa-26b8-4acc-b3b2-77ef8b2b89e3" providerId="ADAL" clId="{C9C1B206-AD2A-4621-B5D8-BC259321E6DD}" dt="2020-03-26T06:35:09.799" v="842" actId="20577"/>
          <ac:spMkLst>
            <pc:docMk/>
            <pc:sldMk cId="1306781896" sldId="259"/>
            <ac:spMk id="31" creationId="{ACFDCCF7-9C59-42CA-905A-166EA8C43A29}"/>
          </ac:spMkLst>
        </pc:spChg>
        <pc:spChg chg="add del mod">
          <ac:chgData name=" " userId="005aa4fa-26b8-4acc-b3b2-77ef8b2b89e3" providerId="ADAL" clId="{C9C1B206-AD2A-4621-B5D8-BC259321E6DD}" dt="2020-03-26T07:20:18.538" v="1915" actId="478"/>
          <ac:spMkLst>
            <pc:docMk/>
            <pc:sldMk cId="1306781896" sldId="259"/>
            <ac:spMk id="34" creationId="{C0160DF7-D79D-4B07-A567-86C341794011}"/>
          </ac:spMkLst>
        </pc:spChg>
        <pc:picChg chg="add del mod">
          <ac:chgData name=" " userId="005aa4fa-26b8-4acc-b3b2-77ef8b2b89e3" providerId="ADAL" clId="{C9C1B206-AD2A-4621-B5D8-BC259321E6DD}" dt="2020-03-26T06:16:35.676" v="613"/>
          <ac:picMkLst>
            <pc:docMk/>
            <pc:sldMk cId="1306781896" sldId="259"/>
            <ac:picMk id="6" creationId="{ACA4088C-680E-43F8-86BD-344A5140A2F7}"/>
          </ac:picMkLst>
        </pc:picChg>
        <pc:picChg chg="add del mod">
          <ac:chgData name=" " userId="005aa4fa-26b8-4acc-b3b2-77ef8b2b89e3" providerId="ADAL" clId="{C9C1B206-AD2A-4621-B5D8-BC259321E6DD}" dt="2020-03-26T07:01:22.163" v="1296" actId="478"/>
          <ac:picMkLst>
            <pc:docMk/>
            <pc:sldMk cId="1306781896" sldId="259"/>
            <ac:picMk id="9" creationId="{FF95091C-361A-450F-96C0-A5F41DDDFA47}"/>
          </ac:picMkLst>
        </pc:picChg>
        <pc:picChg chg="add mod">
          <ac:chgData name=" " userId="005aa4fa-26b8-4acc-b3b2-77ef8b2b89e3" providerId="ADAL" clId="{C9C1B206-AD2A-4621-B5D8-BC259321E6DD}" dt="2020-03-26T06:34:50.588" v="816"/>
          <ac:picMkLst>
            <pc:docMk/>
            <pc:sldMk cId="1306781896" sldId="259"/>
            <ac:picMk id="12" creationId="{28173C51-1DC5-4909-B2D8-07E5A30E8E1E}"/>
          </ac:picMkLst>
        </pc:picChg>
        <pc:picChg chg="add del mod">
          <ac:chgData name=" " userId="005aa4fa-26b8-4acc-b3b2-77ef8b2b89e3" providerId="ADAL" clId="{C9C1B206-AD2A-4621-B5D8-BC259321E6DD}" dt="2020-03-26T06:17:53.707" v="624" actId="478"/>
          <ac:picMkLst>
            <pc:docMk/>
            <pc:sldMk cId="1306781896" sldId="259"/>
            <ac:picMk id="16" creationId="{A749612C-6E57-4DAC-B3B7-1E3A56B4CF7A}"/>
          </ac:picMkLst>
        </pc:picChg>
        <pc:picChg chg="add del mod">
          <ac:chgData name=" " userId="005aa4fa-26b8-4acc-b3b2-77ef8b2b89e3" providerId="ADAL" clId="{C9C1B206-AD2A-4621-B5D8-BC259321E6DD}" dt="2020-03-26T06:04:51.938" v="516"/>
          <ac:picMkLst>
            <pc:docMk/>
            <pc:sldMk cId="1306781896" sldId="259"/>
            <ac:picMk id="1026" creationId="{1FFCA82F-2823-47CB-B5E1-A9A805C0A073}"/>
          </ac:picMkLst>
        </pc:picChg>
        <pc:picChg chg="add mod">
          <ac:chgData name=" " userId="005aa4fa-26b8-4acc-b3b2-77ef8b2b89e3" providerId="ADAL" clId="{C9C1B206-AD2A-4621-B5D8-BC259321E6DD}" dt="2020-03-26T06:29:06.148" v="750" actId="1076"/>
          <ac:picMkLst>
            <pc:docMk/>
            <pc:sldMk cId="1306781896" sldId="259"/>
            <ac:picMk id="1028" creationId="{C4CE5DAB-9F71-42BA-9F49-6B21A7383545}"/>
          </ac:picMkLst>
        </pc:picChg>
        <pc:picChg chg="add mod">
          <ac:chgData name=" " userId="005aa4fa-26b8-4acc-b3b2-77ef8b2b89e3" providerId="ADAL" clId="{C9C1B206-AD2A-4621-B5D8-BC259321E6DD}" dt="2020-03-26T06:30:55.451" v="768" actId="1076"/>
          <ac:picMkLst>
            <pc:docMk/>
            <pc:sldMk cId="1306781896" sldId="259"/>
            <ac:picMk id="1030" creationId="{F3A082A0-6C18-4735-A029-DBC653BA578A}"/>
          </ac:picMkLst>
        </pc:picChg>
        <pc:picChg chg="add mod">
          <ac:chgData name=" " userId="005aa4fa-26b8-4acc-b3b2-77ef8b2b89e3" providerId="ADAL" clId="{C9C1B206-AD2A-4621-B5D8-BC259321E6DD}" dt="2020-03-26T06:15:40.410" v="603" actId="1076"/>
          <ac:picMkLst>
            <pc:docMk/>
            <pc:sldMk cId="1306781896" sldId="259"/>
            <ac:picMk id="1032" creationId="{BD15CB39-AC63-4ADA-827C-F5A8CF908399}"/>
          </ac:picMkLst>
        </pc:picChg>
        <pc:picChg chg="add mod">
          <ac:chgData name=" " userId="005aa4fa-26b8-4acc-b3b2-77ef8b2b89e3" providerId="ADAL" clId="{C9C1B206-AD2A-4621-B5D8-BC259321E6DD}" dt="2020-03-26T06:17:50.033" v="621" actId="1076"/>
          <ac:picMkLst>
            <pc:docMk/>
            <pc:sldMk cId="1306781896" sldId="259"/>
            <ac:picMk id="1034" creationId="{1E0D069E-4191-405B-A878-58D225F3BE2E}"/>
          </ac:picMkLst>
        </pc:picChg>
        <pc:picChg chg="add mod">
          <ac:chgData name=" " userId="005aa4fa-26b8-4acc-b3b2-77ef8b2b89e3" providerId="ADAL" clId="{C9C1B206-AD2A-4621-B5D8-BC259321E6DD}" dt="2020-03-26T06:23:07.311" v="681" actId="1076"/>
          <ac:picMkLst>
            <pc:docMk/>
            <pc:sldMk cId="1306781896" sldId="259"/>
            <ac:picMk id="1036" creationId="{0ABC35D3-21B1-4351-8B6B-147AADD15F2F}"/>
          </ac:picMkLst>
        </pc:picChg>
        <pc:picChg chg="add mod">
          <ac:chgData name=" " userId="005aa4fa-26b8-4acc-b3b2-77ef8b2b89e3" providerId="ADAL" clId="{C9C1B206-AD2A-4621-B5D8-BC259321E6DD}" dt="2020-03-26T06:22:57.076" v="680" actId="1076"/>
          <ac:picMkLst>
            <pc:docMk/>
            <pc:sldMk cId="1306781896" sldId="259"/>
            <ac:picMk id="1038" creationId="{207E514B-0D15-46D8-9A07-A17BE6899243}"/>
          </ac:picMkLst>
        </pc:picChg>
        <pc:picChg chg="add mod">
          <ac:chgData name=" " userId="005aa4fa-26b8-4acc-b3b2-77ef8b2b89e3" providerId="ADAL" clId="{C9C1B206-AD2A-4621-B5D8-BC259321E6DD}" dt="2020-03-26T06:23:14.119" v="682" actId="1076"/>
          <ac:picMkLst>
            <pc:docMk/>
            <pc:sldMk cId="1306781896" sldId="259"/>
            <ac:picMk id="1040" creationId="{551FB497-6F4F-4F38-9B02-60AD9A4EC90B}"/>
          </ac:picMkLst>
        </pc:picChg>
      </pc:sldChg>
      <pc:sldChg chg="addSp delSp modSp add modNotesTx">
        <pc:chgData name=" " userId="005aa4fa-26b8-4acc-b3b2-77ef8b2b89e3" providerId="ADAL" clId="{C9C1B206-AD2A-4621-B5D8-BC259321E6DD}" dt="2020-03-26T13:29:35.666" v="11401" actId="20577"/>
        <pc:sldMkLst>
          <pc:docMk/>
          <pc:sldMk cId="1967370471" sldId="260"/>
        </pc:sldMkLst>
        <pc:spChg chg="mod">
          <ac:chgData name=" " userId="005aa4fa-26b8-4acc-b3b2-77ef8b2b89e3" providerId="ADAL" clId="{C9C1B206-AD2A-4621-B5D8-BC259321E6DD}" dt="2020-03-26T07:00:42.691" v="1287" actId="1076"/>
          <ac:spMkLst>
            <pc:docMk/>
            <pc:sldMk cId="1967370471" sldId="260"/>
            <ac:spMk id="2" creationId="{A6448A7E-3B13-49FD-8E17-F0B4B5D39964}"/>
          </ac:spMkLst>
        </pc:spChg>
        <pc:spChg chg="del">
          <ac:chgData name=" " userId="005aa4fa-26b8-4acc-b3b2-77ef8b2b89e3" providerId="ADAL" clId="{C9C1B206-AD2A-4621-B5D8-BC259321E6DD}" dt="2020-03-26T06:37:54.141" v="844" actId="478"/>
          <ac:spMkLst>
            <pc:docMk/>
            <pc:sldMk cId="1967370471" sldId="260"/>
            <ac:spMk id="3" creationId="{E8F727E1-60D7-4780-A996-8139E4B06932}"/>
          </ac:spMkLst>
        </pc:spChg>
        <pc:spChg chg="add">
          <ac:chgData name=" " userId="005aa4fa-26b8-4acc-b3b2-77ef8b2b89e3" providerId="ADAL" clId="{C9C1B206-AD2A-4621-B5D8-BC259321E6DD}" dt="2020-03-26T06:37:48.520" v="843"/>
          <ac:spMkLst>
            <pc:docMk/>
            <pc:sldMk cId="1967370471" sldId="260"/>
            <ac:spMk id="4" creationId="{4B7C58C9-E897-422D-867B-83E6C0401A55}"/>
          </ac:spMkLst>
        </pc:spChg>
        <pc:spChg chg="add mod ord">
          <ac:chgData name=" " userId="005aa4fa-26b8-4acc-b3b2-77ef8b2b89e3" providerId="ADAL" clId="{C9C1B206-AD2A-4621-B5D8-BC259321E6DD}" dt="2020-03-26T06:48:47.667" v="1075" actId="1076"/>
          <ac:spMkLst>
            <pc:docMk/>
            <pc:sldMk cId="1967370471" sldId="260"/>
            <ac:spMk id="11" creationId="{B696618D-6F2D-4CE4-913C-AE22B7243DB7}"/>
          </ac:spMkLst>
        </pc:spChg>
        <pc:spChg chg="add mod ord">
          <ac:chgData name=" " userId="005aa4fa-26b8-4acc-b3b2-77ef8b2b89e3" providerId="ADAL" clId="{C9C1B206-AD2A-4621-B5D8-BC259321E6DD}" dt="2020-03-26T06:53:06.473" v="1173" actId="14100"/>
          <ac:spMkLst>
            <pc:docMk/>
            <pc:sldMk cId="1967370471" sldId="260"/>
            <ac:spMk id="13" creationId="{A6CB1C0E-2740-4C94-98BE-7468F77906CA}"/>
          </ac:spMkLst>
        </pc:spChg>
        <pc:spChg chg="add mod">
          <ac:chgData name=" " userId="005aa4fa-26b8-4acc-b3b2-77ef8b2b89e3" providerId="ADAL" clId="{C9C1B206-AD2A-4621-B5D8-BC259321E6DD}" dt="2020-03-26T06:50:00.738" v="1097" actId="1038"/>
          <ac:spMkLst>
            <pc:docMk/>
            <pc:sldMk cId="1967370471" sldId="260"/>
            <ac:spMk id="25" creationId="{AA3A182C-138E-478A-B97B-A64DE170C783}"/>
          </ac:spMkLst>
        </pc:spChg>
        <pc:spChg chg="add mod">
          <ac:chgData name=" " userId="005aa4fa-26b8-4acc-b3b2-77ef8b2b89e3" providerId="ADAL" clId="{C9C1B206-AD2A-4621-B5D8-BC259321E6DD}" dt="2020-03-26T06:50:03.945" v="1104" actId="1038"/>
          <ac:spMkLst>
            <pc:docMk/>
            <pc:sldMk cId="1967370471" sldId="260"/>
            <ac:spMk id="26" creationId="{D3EFAA5A-7279-43F2-89A4-C39B53922DDD}"/>
          </ac:spMkLst>
        </pc:spChg>
        <pc:spChg chg="add mod">
          <ac:chgData name=" " userId="005aa4fa-26b8-4acc-b3b2-77ef8b2b89e3" providerId="ADAL" clId="{C9C1B206-AD2A-4621-B5D8-BC259321E6DD}" dt="2020-03-26T06:50:10.916" v="1115" actId="1038"/>
          <ac:spMkLst>
            <pc:docMk/>
            <pc:sldMk cId="1967370471" sldId="260"/>
            <ac:spMk id="27" creationId="{969EE38B-5AB8-4CB9-839C-999BA66E24BC}"/>
          </ac:spMkLst>
        </pc:spChg>
        <pc:spChg chg="add mod">
          <ac:chgData name=" " userId="005aa4fa-26b8-4acc-b3b2-77ef8b2b89e3" providerId="ADAL" clId="{C9C1B206-AD2A-4621-B5D8-BC259321E6DD}" dt="2020-03-26T07:09:47.246" v="1574" actId="20577"/>
          <ac:spMkLst>
            <pc:docMk/>
            <pc:sldMk cId="1967370471" sldId="260"/>
            <ac:spMk id="34" creationId="{15ECBE42-452E-4497-BF1B-774AD077A90D}"/>
          </ac:spMkLst>
        </pc:spChg>
        <pc:spChg chg="add mod">
          <ac:chgData name=" " userId="005aa4fa-26b8-4acc-b3b2-77ef8b2b89e3" providerId="ADAL" clId="{C9C1B206-AD2A-4621-B5D8-BC259321E6DD}" dt="2020-03-26T06:57:13.159" v="1256" actId="1076"/>
          <ac:spMkLst>
            <pc:docMk/>
            <pc:sldMk cId="1967370471" sldId="260"/>
            <ac:spMk id="35" creationId="{1C4655E6-ED14-47DC-B898-3A751486FF4C}"/>
          </ac:spMkLst>
        </pc:spChg>
        <pc:spChg chg="add mod">
          <ac:chgData name=" " userId="005aa4fa-26b8-4acc-b3b2-77ef8b2b89e3" providerId="ADAL" clId="{C9C1B206-AD2A-4621-B5D8-BC259321E6DD}" dt="2020-03-26T06:51:58.736" v="1147" actId="20577"/>
          <ac:spMkLst>
            <pc:docMk/>
            <pc:sldMk cId="1967370471" sldId="260"/>
            <ac:spMk id="37" creationId="{BF2A9DD7-B140-477E-A35B-ED2D8E3405F4}"/>
          </ac:spMkLst>
        </pc:spChg>
        <pc:spChg chg="add mod">
          <ac:chgData name=" " userId="005aa4fa-26b8-4acc-b3b2-77ef8b2b89e3" providerId="ADAL" clId="{C9C1B206-AD2A-4621-B5D8-BC259321E6DD}" dt="2020-03-26T06:52:09.655" v="1172" actId="20577"/>
          <ac:spMkLst>
            <pc:docMk/>
            <pc:sldMk cId="1967370471" sldId="260"/>
            <ac:spMk id="38" creationId="{CBD2AD2A-9612-4227-A178-A6ADA9D19CC3}"/>
          </ac:spMkLst>
        </pc:spChg>
        <pc:spChg chg="add mod">
          <ac:chgData name=" " userId="005aa4fa-26b8-4acc-b3b2-77ef8b2b89e3" providerId="ADAL" clId="{C9C1B206-AD2A-4621-B5D8-BC259321E6DD}" dt="2020-03-26T07:05:41.982" v="1546" actId="114"/>
          <ac:spMkLst>
            <pc:docMk/>
            <pc:sldMk cId="1967370471" sldId="260"/>
            <ac:spMk id="39" creationId="{410E8290-DEEE-41C7-B4E1-2AB7B4203ED9}"/>
          </ac:spMkLst>
        </pc:spChg>
        <pc:spChg chg="add mod">
          <ac:chgData name=" " userId="005aa4fa-26b8-4acc-b3b2-77ef8b2b89e3" providerId="ADAL" clId="{C9C1B206-AD2A-4621-B5D8-BC259321E6DD}" dt="2020-03-26T06:57:29.151" v="1260" actId="1076"/>
          <ac:spMkLst>
            <pc:docMk/>
            <pc:sldMk cId="1967370471" sldId="260"/>
            <ac:spMk id="42" creationId="{875EAAAE-E55A-4072-8E55-CF5C2B67838F}"/>
          </ac:spMkLst>
        </pc:spChg>
        <pc:spChg chg="add del mod">
          <ac:chgData name=" " userId="005aa4fa-26b8-4acc-b3b2-77ef8b2b89e3" providerId="ADAL" clId="{C9C1B206-AD2A-4621-B5D8-BC259321E6DD}" dt="2020-03-26T07:00:44.895" v="1288" actId="478"/>
          <ac:spMkLst>
            <pc:docMk/>
            <pc:sldMk cId="1967370471" sldId="260"/>
            <ac:spMk id="44" creationId="{C56757E4-E0B3-42E6-8E5C-33F496864C82}"/>
          </ac:spMkLst>
        </pc:spChg>
        <pc:spChg chg="add del mod">
          <ac:chgData name=" " userId="005aa4fa-26b8-4acc-b3b2-77ef8b2b89e3" providerId="ADAL" clId="{C9C1B206-AD2A-4621-B5D8-BC259321E6DD}" dt="2020-03-26T07:03:12.898" v="1518"/>
          <ac:spMkLst>
            <pc:docMk/>
            <pc:sldMk cId="1967370471" sldId="260"/>
            <ac:spMk id="45" creationId="{9274DD69-395A-4EC1-B8BE-A7EEE4713610}"/>
          </ac:spMkLst>
        </pc:spChg>
        <pc:picChg chg="add mod">
          <ac:chgData name=" " userId="005aa4fa-26b8-4acc-b3b2-77ef8b2b89e3" providerId="ADAL" clId="{C9C1B206-AD2A-4621-B5D8-BC259321E6DD}" dt="2020-03-26T06:49:55.875" v="1086" actId="14100"/>
          <ac:picMkLst>
            <pc:docMk/>
            <pc:sldMk cId="1967370471" sldId="260"/>
            <ac:picMk id="6" creationId="{C93ADCB0-D7F0-4C13-B485-6B53B3D591D2}"/>
          </ac:picMkLst>
        </pc:picChg>
        <pc:picChg chg="add mod">
          <ac:chgData name=" " userId="005aa4fa-26b8-4acc-b3b2-77ef8b2b89e3" providerId="ADAL" clId="{C9C1B206-AD2A-4621-B5D8-BC259321E6DD}" dt="2020-03-26T06:48:47.667" v="1075" actId="1076"/>
          <ac:picMkLst>
            <pc:docMk/>
            <pc:sldMk cId="1967370471" sldId="260"/>
            <ac:picMk id="8" creationId="{BF864B77-5A92-48E5-9A95-C9C0DFE21BE0}"/>
          </ac:picMkLst>
        </pc:picChg>
        <pc:picChg chg="add mod">
          <ac:chgData name=" " userId="005aa4fa-26b8-4acc-b3b2-77ef8b2b89e3" providerId="ADAL" clId="{C9C1B206-AD2A-4621-B5D8-BC259321E6DD}" dt="2020-03-26T07:25:00.866" v="1923" actId="1440"/>
          <ac:picMkLst>
            <pc:docMk/>
            <pc:sldMk cId="1967370471" sldId="260"/>
            <ac:picMk id="10" creationId="{8203DA06-9FA3-485B-A216-BA22CFD171AD}"/>
          </ac:picMkLst>
        </pc:picChg>
        <pc:picChg chg="add del">
          <ac:chgData name=" " userId="005aa4fa-26b8-4acc-b3b2-77ef8b2b89e3" providerId="ADAL" clId="{C9C1B206-AD2A-4621-B5D8-BC259321E6DD}" dt="2020-03-26T06:44:21.092" v="1031" actId="478"/>
          <ac:picMkLst>
            <pc:docMk/>
            <pc:sldMk cId="1967370471" sldId="260"/>
            <ac:picMk id="12" creationId="{9BB896DB-A478-469D-92E8-F41064A1CC85}"/>
          </ac:picMkLst>
        </pc:picChg>
        <pc:picChg chg="add del">
          <ac:chgData name=" " userId="005aa4fa-26b8-4acc-b3b2-77ef8b2b89e3" providerId="ADAL" clId="{C9C1B206-AD2A-4621-B5D8-BC259321E6DD}" dt="2020-03-26T07:07:02.495" v="1547" actId="478"/>
          <ac:picMkLst>
            <pc:docMk/>
            <pc:sldMk cId="1967370471" sldId="260"/>
            <ac:picMk id="40" creationId="{C96C9DA3-3A1F-4AFD-9A60-3FDA25EA7926}"/>
          </ac:picMkLst>
        </pc:picChg>
        <pc:picChg chg="add mod">
          <ac:chgData name=" " userId="005aa4fa-26b8-4acc-b3b2-77ef8b2b89e3" providerId="ADAL" clId="{C9C1B206-AD2A-4621-B5D8-BC259321E6DD}" dt="2020-03-26T06:57:09.830" v="1255" actId="1076"/>
          <ac:picMkLst>
            <pc:docMk/>
            <pc:sldMk cId="1967370471" sldId="260"/>
            <ac:picMk id="3076" creationId="{E29CC263-5FAF-42D1-9AF9-657A412B828F}"/>
          </ac:picMkLst>
        </pc:picChg>
        <pc:picChg chg="add mod">
          <ac:chgData name=" " userId="005aa4fa-26b8-4acc-b3b2-77ef8b2b89e3" providerId="ADAL" clId="{C9C1B206-AD2A-4621-B5D8-BC259321E6DD}" dt="2020-03-26T06:57:37.991" v="1262" actId="1076"/>
          <ac:picMkLst>
            <pc:docMk/>
            <pc:sldMk cId="1967370471" sldId="260"/>
            <ac:picMk id="3078" creationId="{1814F6ED-B648-49B6-B4CE-729B76062FF6}"/>
          </ac:picMkLst>
        </pc:picChg>
        <pc:picChg chg="add mod">
          <ac:chgData name=" " userId="005aa4fa-26b8-4acc-b3b2-77ef8b2b89e3" providerId="ADAL" clId="{C9C1B206-AD2A-4621-B5D8-BC259321E6DD}" dt="2020-03-26T06:57:34.270" v="1261" actId="1076"/>
          <ac:picMkLst>
            <pc:docMk/>
            <pc:sldMk cId="1967370471" sldId="260"/>
            <ac:picMk id="3080" creationId="{F2D5960A-1737-4B1D-8493-A2512D934E4B}"/>
          </ac:picMkLst>
        </pc:picChg>
        <pc:picChg chg="add mod">
          <ac:chgData name=" " userId="005aa4fa-26b8-4acc-b3b2-77ef8b2b89e3" providerId="ADAL" clId="{C9C1B206-AD2A-4621-B5D8-BC259321E6DD}" dt="2020-03-26T07:04:29.251" v="1532" actId="1076"/>
          <ac:picMkLst>
            <pc:docMk/>
            <pc:sldMk cId="1967370471" sldId="260"/>
            <ac:picMk id="3082" creationId="{0464DAE7-F7BD-4F6E-B496-114CFC75F419}"/>
          </ac:picMkLst>
        </pc:picChg>
        <pc:cxnChg chg="add mod">
          <ac:chgData name=" " userId="005aa4fa-26b8-4acc-b3b2-77ef8b2b89e3" providerId="ADAL" clId="{C9C1B206-AD2A-4621-B5D8-BC259321E6DD}" dt="2020-03-26T06:49:32.186" v="1083" actId="14100"/>
          <ac:cxnSpMkLst>
            <pc:docMk/>
            <pc:sldMk cId="1967370471" sldId="260"/>
            <ac:cxnSpMk id="15" creationId="{9231FE4A-E1D3-485E-B41F-EABED31AB62A}"/>
          </ac:cxnSpMkLst>
        </pc:cxnChg>
        <pc:cxnChg chg="add mod">
          <ac:chgData name=" " userId="005aa4fa-26b8-4acc-b3b2-77ef8b2b89e3" providerId="ADAL" clId="{C9C1B206-AD2A-4621-B5D8-BC259321E6DD}" dt="2020-03-26T06:53:11.561" v="1175" actId="14100"/>
          <ac:cxnSpMkLst>
            <pc:docMk/>
            <pc:sldMk cId="1967370471" sldId="260"/>
            <ac:cxnSpMk id="19" creationId="{D57D0CDC-3CCD-41B7-B5AA-E83C6B5B8250}"/>
          </ac:cxnSpMkLst>
        </pc:cxnChg>
      </pc:sldChg>
      <pc:sldChg chg="addSp delSp modSp add modNotesTx">
        <pc:chgData name=" " userId="005aa4fa-26b8-4acc-b3b2-77ef8b2b89e3" providerId="ADAL" clId="{C9C1B206-AD2A-4621-B5D8-BC259321E6DD}" dt="2020-03-26T12:56:32.796" v="6082" actId="20577"/>
        <pc:sldMkLst>
          <pc:docMk/>
          <pc:sldMk cId="3762835939" sldId="261"/>
        </pc:sldMkLst>
        <pc:spChg chg="mod">
          <ac:chgData name=" " userId="005aa4fa-26b8-4acc-b3b2-77ef8b2b89e3" providerId="ADAL" clId="{C9C1B206-AD2A-4621-B5D8-BC259321E6DD}" dt="2020-03-26T06:04:05.873" v="484" actId="20577"/>
          <ac:spMkLst>
            <pc:docMk/>
            <pc:sldMk cId="3762835939" sldId="261"/>
            <ac:spMk id="2" creationId="{4DCEA073-7131-4AB8-B0F1-517549E04ECD}"/>
          </ac:spMkLst>
        </pc:spChg>
        <pc:spChg chg="mod">
          <ac:chgData name=" " userId="005aa4fa-26b8-4acc-b3b2-77ef8b2b89e3" providerId="ADAL" clId="{C9C1B206-AD2A-4621-B5D8-BC259321E6DD}" dt="2020-03-26T08:56:29.957" v="2556"/>
          <ac:spMkLst>
            <pc:docMk/>
            <pc:sldMk cId="3762835939" sldId="261"/>
            <ac:spMk id="3" creationId="{7B4D8EE5-D46E-4F56-A805-944D4AB32C0E}"/>
          </ac:spMkLst>
        </pc:spChg>
        <pc:spChg chg="add del mod">
          <ac:chgData name=" " userId="005aa4fa-26b8-4acc-b3b2-77ef8b2b89e3" providerId="ADAL" clId="{C9C1B206-AD2A-4621-B5D8-BC259321E6DD}" dt="2020-03-26T07:49:33.954" v="2028" actId="478"/>
          <ac:spMkLst>
            <pc:docMk/>
            <pc:sldMk cId="3762835939" sldId="261"/>
            <ac:spMk id="10" creationId="{5F202AB0-2887-48A7-B875-0E64C860D72F}"/>
          </ac:spMkLst>
        </pc:spChg>
        <pc:spChg chg="add mod">
          <ac:chgData name=" " userId="005aa4fa-26b8-4acc-b3b2-77ef8b2b89e3" providerId="ADAL" clId="{C9C1B206-AD2A-4621-B5D8-BC259321E6DD}" dt="2020-03-26T08:14:17.162" v="2094" actId="1076"/>
          <ac:spMkLst>
            <pc:docMk/>
            <pc:sldMk cId="3762835939" sldId="261"/>
            <ac:spMk id="20" creationId="{37B66305-7249-4FC9-84DD-F4D503790C4E}"/>
          </ac:spMkLst>
        </pc:spChg>
        <pc:spChg chg="add mod">
          <ac:chgData name=" " userId="005aa4fa-26b8-4acc-b3b2-77ef8b2b89e3" providerId="ADAL" clId="{C9C1B206-AD2A-4621-B5D8-BC259321E6DD}" dt="2020-03-26T08:14:14.282" v="2093" actId="1076"/>
          <ac:spMkLst>
            <pc:docMk/>
            <pc:sldMk cId="3762835939" sldId="261"/>
            <ac:spMk id="21" creationId="{7DAAFF0E-897B-43DD-B198-C8FBEB5F3239}"/>
          </ac:spMkLst>
        </pc:spChg>
        <pc:spChg chg="add mod ord">
          <ac:chgData name=" " userId="005aa4fa-26b8-4acc-b3b2-77ef8b2b89e3" providerId="ADAL" clId="{C9C1B206-AD2A-4621-B5D8-BC259321E6DD}" dt="2020-03-26T08:18:20.720" v="2209" actId="166"/>
          <ac:spMkLst>
            <pc:docMk/>
            <pc:sldMk cId="3762835939" sldId="261"/>
            <ac:spMk id="22" creationId="{B06DA709-4DF6-4523-9703-79871B5F836A}"/>
          </ac:spMkLst>
        </pc:spChg>
        <pc:spChg chg="add mod ord">
          <ac:chgData name=" " userId="005aa4fa-26b8-4acc-b3b2-77ef8b2b89e3" providerId="ADAL" clId="{C9C1B206-AD2A-4621-B5D8-BC259321E6DD}" dt="2020-03-26T08:18:20.720" v="2209" actId="166"/>
          <ac:spMkLst>
            <pc:docMk/>
            <pc:sldMk cId="3762835939" sldId="261"/>
            <ac:spMk id="23" creationId="{0F3DA29F-F770-43E0-AC1A-A127F0AB522A}"/>
          </ac:spMkLst>
        </pc:spChg>
        <pc:spChg chg="add mod ord">
          <ac:chgData name=" " userId="005aa4fa-26b8-4acc-b3b2-77ef8b2b89e3" providerId="ADAL" clId="{C9C1B206-AD2A-4621-B5D8-BC259321E6DD}" dt="2020-03-26T08:18:20.720" v="2209" actId="166"/>
          <ac:spMkLst>
            <pc:docMk/>
            <pc:sldMk cId="3762835939" sldId="261"/>
            <ac:spMk id="24" creationId="{CC951AA0-CC45-4088-8959-F4A001C1E7A4}"/>
          </ac:spMkLst>
        </pc:spChg>
        <pc:spChg chg="add mod ord">
          <ac:chgData name=" " userId="005aa4fa-26b8-4acc-b3b2-77ef8b2b89e3" providerId="ADAL" clId="{C9C1B206-AD2A-4621-B5D8-BC259321E6DD}" dt="2020-03-26T08:18:20.720" v="2209" actId="166"/>
          <ac:spMkLst>
            <pc:docMk/>
            <pc:sldMk cId="3762835939" sldId="261"/>
            <ac:spMk id="25" creationId="{4114B0F6-98C3-4325-BD8C-6FFC0ABF55C3}"/>
          </ac:spMkLst>
        </pc:spChg>
        <pc:spChg chg="add mod ord">
          <ac:chgData name=" " userId="005aa4fa-26b8-4acc-b3b2-77ef8b2b89e3" providerId="ADAL" clId="{C9C1B206-AD2A-4621-B5D8-BC259321E6DD}" dt="2020-03-26T08:18:20.720" v="2209" actId="166"/>
          <ac:spMkLst>
            <pc:docMk/>
            <pc:sldMk cId="3762835939" sldId="261"/>
            <ac:spMk id="26" creationId="{208B4A4F-9A49-4E93-A64D-249C0D67FB68}"/>
          </ac:spMkLst>
        </pc:spChg>
        <pc:spChg chg="add mod ord">
          <ac:chgData name=" " userId="005aa4fa-26b8-4acc-b3b2-77ef8b2b89e3" providerId="ADAL" clId="{C9C1B206-AD2A-4621-B5D8-BC259321E6DD}" dt="2020-03-26T08:18:20.720" v="2209" actId="166"/>
          <ac:spMkLst>
            <pc:docMk/>
            <pc:sldMk cId="3762835939" sldId="261"/>
            <ac:spMk id="27" creationId="{CC612BF5-50E5-48B6-92F0-3B61D73A8C74}"/>
          </ac:spMkLst>
        </pc:spChg>
        <pc:spChg chg="add del mod">
          <ac:chgData name=" " userId="005aa4fa-26b8-4acc-b3b2-77ef8b2b89e3" providerId="ADAL" clId="{C9C1B206-AD2A-4621-B5D8-BC259321E6DD}" dt="2020-03-26T08:19:10.505" v="2213" actId="478"/>
          <ac:spMkLst>
            <pc:docMk/>
            <pc:sldMk cId="3762835939" sldId="261"/>
            <ac:spMk id="48" creationId="{E24A3540-C270-42F0-80A9-E94C6E0AC046}"/>
          </ac:spMkLst>
        </pc:spChg>
        <pc:picChg chg="add del mod">
          <ac:chgData name=" " userId="005aa4fa-26b8-4acc-b3b2-77ef8b2b89e3" providerId="ADAL" clId="{C9C1B206-AD2A-4621-B5D8-BC259321E6DD}" dt="2020-03-26T07:59:51.551" v="2040" actId="478"/>
          <ac:picMkLst>
            <pc:docMk/>
            <pc:sldMk cId="3762835939" sldId="261"/>
            <ac:picMk id="4" creationId="{EB30DD4C-8E58-41AE-9CC2-1CA902253823}"/>
          </ac:picMkLst>
        </pc:picChg>
        <pc:picChg chg="add mod">
          <ac:chgData name=" " userId="005aa4fa-26b8-4acc-b3b2-77ef8b2b89e3" providerId="ADAL" clId="{C9C1B206-AD2A-4621-B5D8-BC259321E6DD}" dt="2020-03-26T07:59:54.177" v="2041" actId="1076"/>
          <ac:picMkLst>
            <pc:docMk/>
            <pc:sldMk cId="3762835939" sldId="261"/>
            <ac:picMk id="6" creationId="{13E5215B-7591-4F37-8719-1D6F17A9C88C}"/>
          </ac:picMkLst>
        </pc:picChg>
        <pc:picChg chg="add del mod">
          <ac:chgData name=" " userId="005aa4fa-26b8-4acc-b3b2-77ef8b2b89e3" providerId="ADAL" clId="{C9C1B206-AD2A-4621-B5D8-BC259321E6DD}" dt="2020-03-26T08:07:24.980" v="2049" actId="478"/>
          <ac:picMkLst>
            <pc:docMk/>
            <pc:sldMk cId="3762835939" sldId="261"/>
            <ac:picMk id="8" creationId="{538DA45E-6817-4978-A724-B0F71D8940EB}"/>
          </ac:picMkLst>
        </pc:picChg>
        <pc:picChg chg="add mod">
          <ac:chgData name=" " userId="005aa4fa-26b8-4acc-b3b2-77ef8b2b89e3" providerId="ADAL" clId="{C9C1B206-AD2A-4621-B5D8-BC259321E6DD}" dt="2020-03-26T08:12:27.731" v="2060" actId="1076"/>
          <ac:picMkLst>
            <pc:docMk/>
            <pc:sldMk cId="3762835939" sldId="261"/>
            <ac:picMk id="11" creationId="{1ADF1BE0-61CB-43F7-B1BD-DA812B3D60EE}"/>
          </ac:picMkLst>
        </pc:picChg>
        <pc:picChg chg="add mod">
          <ac:chgData name=" " userId="005aa4fa-26b8-4acc-b3b2-77ef8b2b89e3" providerId="ADAL" clId="{C9C1B206-AD2A-4621-B5D8-BC259321E6DD}" dt="2020-03-26T08:12:43.291" v="2067" actId="1440"/>
          <ac:picMkLst>
            <pc:docMk/>
            <pc:sldMk cId="3762835939" sldId="261"/>
            <ac:picMk id="13" creationId="{BEC483B9-57CE-489C-97D6-3FE31428D0C0}"/>
          </ac:picMkLst>
        </pc:picChg>
        <pc:picChg chg="add del">
          <ac:chgData name=" " userId="005aa4fa-26b8-4acc-b3b2-77ef8b2b89e3" providerId="ADAL" clId="{C9C1B206-AD2A-4621-B5D8-BC259321E6DD}" dt="2020-03-26T08:13:48.699" v="2069" actId="478"/>
          <ac:picMkLst>
            <pc:docMk/>
            <pc:sldMk cId="3762835939" sldId="261"/>
            <ac:picMk id="14" creationId="{2E948B0E-2505-49DE-AA28-EF534C0B1D28}"/>
          </ac:picMkLst>
        </pc:picChg>
        <pc:picChg chg="add del mod">
          <ac:chgData name=" " userId="005aa4fa-26b8-4acc-b3b2-77ef8b2b89e3" providerId="ADAL" clId="{C9C1B206-AD2A-4621-B5D8-BC259321E6DD}" dt="2020-03-26T07:29:55.160" v="1960" actId="478"/>
          <ac:picMkLst>
            <pc:docMk/>
            <pc:sldMk cId="3762835939" sldId="261"/>
            <ac:picMk id="4098" creationId="{37D3411C-A989-429A-8FEE-3359C1426C35}"/>
          </ac:picMkLst>
        </pc:picChg>
        <pc:picChg chg="add del mod">
          <ac:chgData name=" " userId="005aa4fa-26b8-4acc-b3b2-77ef8b2b89e3" providerId="ADAL" clId="{C9C1B206-AD2A-4621-B5D8-BC259321E6DD}" dt="2020-03-26T07:37:29.351" v="2009" actId="478"/>
          <ac:picMkLst>
            <pc:docMk/>
            <pc:sldMk cId="3762835939" sldId="261"/>
            <ac:picMk id="4100" creationId="{D1B8B7EF-C037-4066-9081-15C1CD7E3034}"/>
          </ac:picMkLst>
        </pc:picChg>
        <pc:picChg chg="add del mod">
          <ac:chgData name=" " userId="005aa4fa-26b8-4acc-b3b2-77ef8b2b89e3" providerId="ADAL" clId="{C9C1B206-AD2A-4621-B5D8-BC259321E6DD}" dt="2020-03-26T07:37:29.351" v="2009" actId="478"/>
          <ac:picMkLst>
            <pc:docMk/>
            <pc:sldMk cId="3762835939" sldId="261"/>
            <ac:picMk id="4102" creationId="{4FF744B3-F3BC-40DD-92B3-6AABEE5054F9}"/>
          </ac:picMkLst>
        </pc:picChg>
        <pc:picChg chg="add del mod">
          <ac:chgData name=" " userId="005aa4fa-26b8-4acc-b3b2-77ef8b2b89e3" providerId="ADAL" clId="{C9C1B206-AD2A-4621-B5D8-BC259321E6DD}" dt="2020-03-26T07:37:29.351" v="2009" actId="478"/>
          <ac:picMkLst>
            <pc:docMk/>
            <pc:sldMk cId="3762835939" sldId="261"/>
            <ac:picMk id="4104" creationId="{751C1884-E694-43BE-958B-78E9D0ED9B1A}"/>
          </ac:picMkLst>
        </pc:picChg>
        <pc:picChg chg="add del mod">
          <ac:chgData name=" " userId="005aa4fa-26b8-4acc-b3b2-77ef8b2b89e3" providerId="ADAL" clId="{C9C1B206-AD2A-4621-B5D8-BC259321E6DD}" dt="2020-03-26T07:48:50.830" v="2019" actId="478"/>
          <ac:picMkLst>
            <pc:docMk/>
            <pc:sldMk cId="3762835939" sldId="261"/>
            <ac:picMk id="4106" creationId="{820938E1-4FAC-4D7E-8C85-CE9962C4D560}"/>
          </ac:picMkLst>
        </pc:picChg>
        <pc:cxnChg chg="add mod">
          <ac:chgData name=" " userId="005aa4fa-26b8-4acc-b3b2-77ef8b2b89e3" providerId="ADAL" clId="{C9C1B206-AD2A-4621-B5D8-BC259321E6DD}" dt="2020-03-26T08:18:24.393" v="2210" actId="14100"/>
          <ac:cxnSpMkLst>
            <pc:docMk/>
            <pc:sldMk cId="3762835939" sldId="261"/>
            <ac:cxnSpMk id="28" creationId="{772D5136-2BF8-42BB-96F7-C8847DD96ED2}"/>
          </ac:cxnSpMkLst>
        </pc:cxnChg>
        <pc:cxnChg chg="add mod">
          <ac:chgData name=" " userId="005aa4fa-26b8-4acc-b3b2-77ef8b2b89e3" providerId="ADAL" clId="{C9C1B206-AD2A-4621-B5D8-BC259321E6DD}" dt="2020-03-26T08:17:46.201" v="2195" actId="14100"/>
          <ac:cxnSpMkLst>
            <pc:docMk/>
            <pc:sldMk cId="3762835939" sldId="261"/>
            <ac:cxnSpMk id="31" creationId="{3E53C7C9-BAC0-42B0-8977-633B978AD4C4}"/>
          </ac:cxnSpMkLst>
        </pc:cxnChg>
        <pc:cxnChg chg="add mod">
          <ac:chgData name=" " userId="005aa4fa-26b8-4acc-b3b2-77ef8b2b89e3" providerId="ADAL" clId="{C9C1B206-AD2A-4621-B5D8-BC259321E6DD}" dt="2020-03-26T08:17:56.056" v="2199" actId="14100"/>
          <ac:cxnSpMkLst>
            <pc:docMk/>
            <pc:sldMk cId="3762835939" sldId="261"/>
            <ac:cxnSpMk id="36" creationId="{E288CB23-A15D-4FCC-927D-D3FB27702C94}"/>
          </ac:cxnSpMkLst>
        </pc:cxnChg>
        <pc:cxnChg chg="add mod">
          <ac:chgData name=" " userId="005aa4fa-26b8-4acc-b3b2-77ef8b2b89e3" providerId="ADAL" clId="{C9C1B206-AD2A-4621-B5D8-BC259321E6DD}" dt="2020-03-26T08:18:00.633" v="2202" actId="14100"/>
          <ac:cxnSpMkLst>
            <pc:docMk/>
            <pc:sldMk cId="3762835939" sldId="261"/>
            <ac:cxnSpMk id="38" creationId="{9E4989F7-3242-4D35-BCD5-32687F589030}"/>
          </ac:cxnSpMkLst>
        </pc:cxnChg>
        <pc:cxnChg chg="add mod">
          <ac:chgData name=" " userId="005aa4fa-26b8-4acc-b3b2-77ef8b2b89e3" providerId="ADAL" clId="{C9C1B206-AD2A-4621-B5D8-BC259321E6DD}" dt="2020-03-26T08:18:06.849" v="2205" actId="14100"/>
          <ac:cxnSpMkLst>
            <pc:docMk/>
            <pc:sldMk cId="3762835939" sldId="261"/>
            <ac:cxnSpMk id="41" creationId="{4383C911-5029-4B1E-A098-DE5CD90E0B78}"/>
          </ac:cxnSpMkLst>
        </pc:cxnChg>
        <pc:cxnChg chg="add mod">
          <ac:chgData name=" " userId="005aa4fa-26b8-4acc-b3b2-77ef8b2b89e3" providerId="ADAL" clId="{C9C1B206-AD2A-4621-B5D8-BC259321E6DD}" dt="2020-03-26T08:18:13.248" v="2208" actId="14100"/>
          <ac:cxnSpMkLst>
            <pc:docMk/>
            <pc:sldMk cId="3762835939" sldId="261"/>
            <ac:cxnSpMk id="44" creationId="{C840B850-028C-4144-875F-EFE9236CF51E}"/>
          </ac:cxnSpMkLst>
        </pc:cxnChg>
      </pc:sldChg>
      <pc:sldChg chg="addSp delSp modSp add del">
        <pc:chgData name=" " userId="005aa4fa-26b8-4acc-b3b2-77ef8b2b89e3" providerId="ADAL" clId="{C9C1B206-AD2A-4621-B5D8-BC259321E6DD}" dt="2020-03-26T08:47:09.342" v="2451" actId="2696"/>
        <pc:sldMkLst>
          <pc:docMk/>
          <pc:sldMk cId="3610476406" sldId="262"/>
        </pc:sldMkLst>
        <pc:spChg chg="mod">
          <ac:chgData name=" " userId="005aa4fa-26b8-4acc-b3b2-77ef8b2b89e3" providerId="ADAL" clId="{C9C1B206-AD2A-4621-B5D8-BC259321E6DD}" dt="2020-03-26T06:04:12.735" v="493" actId="20577"/>
          <ac:spMkLst>
            <pc:docMk/>
            <pc:sldMk cId="3610476406" sldId="262"/>
            <ac:spMk id="2" creationId="{3FD35ACD-180C-4673-B8CB-0BDADD91A3E3}"/>
          </ac:spMkLst>
        </pc:spChg>
        <pc:spChg chg="mod">
          <ac:chgData name=" " userId="005aa4fa-26b8-4acc-b3b2-77ef8b2b89e3" providerId="ADAL" clId="{C9C1B206-AD2A-4621-B5D8-BC259321E6DD}" dt="2020-03-26T07:18:54.400" v="1897" actId="20577"/>
          <ac:spMkLst>
            <pc:docMk/>
            <pc:sldMk cId="3610476406" sldId="262"/>
            <ac:spMk id="3" creationId="{ED80F163-096C-4792-BC4E-F1C7AE523780}"/>
          </ac:spMkLst>
        </pc:spChg>
        <pc:picChg chg="add del mod">
          <ac:chgData name=" " userId="005aa4fa-26b8-4acc-b3b2-77ef8b2b89e3" providerId="ADAL" clId="{C9C1B206-AD2A-4621-B5D8-BC259321E6DD}" dt="2020-03-26T07:18:08.710" v="1883"/>
          <ac:picMkLst>
            <pc:docMk/>
            <pc:sldMk cId="3610476406" sldId="262"/>
            <ac:picMk id="4" creationId="{1C9ED918-6ED0-4C59-BE38-D75F70AAB464}"/>
          </ac:picMkLst>
        </pc:picChg>
        <pc:picChg chg="add mod">
          <ac:chgData name=" " userId="005aa4fa-26b8-4acc-b3b2-77ef8b2b89e3" providerId="ADAL" clId="{C9C1B206-AD2A-4621-B5D8-BC259321E6DD}" dt="2020-03-26T07:19:12.828" v="1901" actId="1076"/>
          <ac:picMkLst>
            <pc:docMk/>
            <pc:sldMk cId="3610476406" sldId="262"/>
            <ac:picMk id="5" creationId="{544A6279-36F7-497F-BF76-6794AD0101A1}"/>
          </ac:picMkLst>
        </pc:picChg>
        <pc:picChg chg="add mod">
          <ac:chgData name=" " userId="005aa4fa-26b8-4acc-b3b2-77ef8b2b89e3" providerId="ADAL" clId="{C9C1B206-AD2A-4621-B5D8-BC259321E6DD}" dt="2020-03-26T07:19:11.652" v="1900" actId="1076"/>
          <ac:picMkLst>
            <pc:docMk/>
            <pc:sldMk cId="3610476406" sldId="262"/>
            <ac:picMk id="6" creationId="{F99338CC-7249-4BE8-A050-F376CB1F4D20}"/>
          </ac:picMkLst>
        </pc:picChg>
      </pc:sldChg>
      <pc:sldChg chg="addSp delSp modSp add modNotesTx">
        <pc:chgData name=" " userId="005aa4fa-26b8-4acc-b3b2-77ef8b2b89e3" providerId="ADAL" clId="{C9C1B206-AD2A-4621-B5D8-BC259321E6DD}" dt="2020-03-26T13:07:20.016" v="8272" actId="20577"/>
        <pc:sldMkLst>
          <pc:docMk/>
          <pc:sldMk cId="1726499779" sldId="263"/>
        </pc:sldMkLst>
        <pc:spChg chg="mod">
          <ac:chgData name=" " userId="005aa4fa-26b8-4acc-b3b2-77ef8b2b89e3" providerId="ADAL" clId="{C9C1B206-AD2A-4621-B5D8-BC259321E6DD}" dt="2020-03-26T06:04:18.360" v="504" actId="20577"/>
          <ac:spMkLst>
            <pc:docMk/>
            <pc:sldMk cId="1726499779" sldId="263"/>
            <ac:spMk id="2" creationId="{96C43298-28B4-4C10-B00F-7277A79D942F}"/>
          </ac:spMkLst>
        </pc:spChg>
        <pc:spChg chg="add del mod">
          <ac:chgData name=" " userId="005aa4fa-26b8-4acc-b3b2-77ef8b2b89e3" providerId="ADAL" clId="{C9C1B206-AD2A-4621-B5D8-BC259321E6DD}" dt="2020-03-26T07:16:16.602" v="1870" actId="20577"/>
          <ac:spMkLst>
            <pc:docMk/>
            <pc:sldMk cId="1726499779" sldId="263"/>
            <ac:spMk id="3" creationId="{F8EB24E3-A4B8-46DD-8C72-64950A4B9FA5}"/>
          </ac:spMkLst>
        </pc:spChg>
        <pc:spChg chg="add del mod">
          <ac:chgData name=" " userId="005aa4fa-26b8-4acc-b3b2-77ef8b2b89e3" providerId="ADAL" clId="{C9C1B206-AD2A-4621-B5D8-BC259321E6DD}" dt="2020-03-26T06:39:09.474" v="851"/>
          <ac:spMkLst>
            <pc:docMk/>
            <pc:sldMk cId="1726499779" sldId="263"/>
            <ac:spMk id="4" creationId="{C438C111-9B53-4F9A-915B-ADA27B0150E6}"/>
          </ac:spMkLst>
        </pc:spChg>
      </pc:sldChg>
      <pc:sldChg chg="addSp delSp modSp add">
        <pc:chgData name=" " userId="005aa4fa-26b8-4acc-b3b2-77ef8b2b89e3" providerId="ADAL" clId="{C9C1B206-AD2A-4621-B5D8-BC259321E6DD}" dt="2020-03-26T06:39:53.116" v="901" actId="20577"/>
        <pc:sldMkLst>
          <pc:docMk/>
          <pc:sldMk cId="100803211" sldId="264"/>
        </pc:sldMkLst>
        <pc:spChg chg="mod">
          <ac:chgData name=" " userId="005aa4fa-26b8-4acc-b3b2-77ef8b2b89e3" providerId="ADAL" clId="{C9C1B206-AD2A-4621-B5D8-BC259321E6DD}" dt="2020-03-26T06:39:53.116" v="901" actId="20577"/>
          <ac:spMkLst>
            <pc:docMk/>
            <pc:sldMk cId="100803211" sldId="264"/>
            <ac:spMk id="2" creationId="{96C43298-28B4-4C10-B00F-7277A79D942F}"/>
          </ac:spMkLst>
        </pc:spChg>
        <pc:spChg chg="del">
          <ac:chgData name=" " userId="005aa4fa-26b8-4acc-b3b2-77ef8b2b89e3" providerId="ADAL" clId="{C9C1B206-AD2A-4621-B5D8-BC259321E6DD}" dt="2020-03-26T06:39:14.642" v="853"/>
          <ac:spMkLst>
            <pc:docMk/>
            <pc:sldMk cId="100803211" sldId="264"/>
            <ac:spMk id="3" creationId="{F8EB24E3-A4B8-46DD-8C72-64950A4B9FA5}"/>
          </ac:spMkLst>
        </pc:spChg>
        <pc:spChg chg="add mod">
          <ac:chgData name=" " userId="005aa4fa-26b8-4acc-b3b2-77ef8b2b89e3" providerId="ADAL" clId="{C9C1B206-AD2A-4621-B5D8-BC259321E6DD}" dt="2020-03-26T06:39:14.642" v="853"/>
          <ac:spMkLst>
            <pc:docMk/>
            <pc:sldMk cId="100803211" sldId="264"/>
            <ac:spMk id="4" creationId="{F1A3A1A1-56E9-4781-A021-DB32A03ECCB8}"/>
          </ac:spMkLst>
        </pc:spChg>
      </pc:sldChg>
      <pc:sldChg chg="add del">
        <pc:chgData name=" " userId="005aa4fa-26b8-4acc-b3b2-77ef8b2b89e3" providerId="ADAL" clId="{C9C1B206-AD2A-4621-B5D8-BC259321E6DD}" dt="2020-03-26T06:38:46.236" v="846" actId="2696"/>
        <pc:sldMkLst>
          <pc:docMk/>
          <pc:sldMk cId="1116030660" sldId="264"/>
        </pc:sldMkLst>
      </pc:sldChg>
      <pc:sldChg chg="add del">
        <pc:chgData name=" " userId="005aa4fa-26b8-4acc-b3b2-77ef8b2b89e3" providerId="ADAL" clId="{C9C1B206-AD2A-4621-B5D8-BC259321E6DD}" dt="2020-03-26T06:38:55.140" v="848" actId="2696"/>
        <pc:sldMkLst>
          <pc:docMk/>
          <pc:sldMk cId="1729889472" sldId="264"/>
        </pc:sldMkLst>
      </pc:sldChg>
      <pc:sldChg chg="modSp add ord modNotesTx">
        <pc:chgData name=" " userId="005aa4fa-26b8-4acc-b3b2-77ef8b2b89e3" providerId="ADAL" clId="{C9C1B206-AD2A-4621-B5D8-BC259321E6DD}" dt="2020-03-26T12:44:21.656" v="3722" actId="20577"/>
        <pc:sldMkLst>
          <pc:docMk/>
          <pc:sldMk cId="1262344974" sldId="265"/>
        </pc:sldMkLst>
        <pc:spChg chg="mod">
          <ac:chgData name=" " userId="005aa4fa-26b8-4acc-b3b2-77ef8b2b89e3" providerId="ADAL" clId="{C9C1B206-AD2A-4621-B5D8-BC259321E6DD}" dt="2020-03-26T06:40:36.511" v="1006" actId="20577"/>
          <ac:spMkLst>
            <pc:docMk/>
            <pc:sldMk cId="1262344974" sldId="265"/>
            <ac:spMk id="2" creationId="{96C43298-28B4-4C10-B00F-7277A79D942F}"/>
          </ac:spMkLst>
        </pc:spChg>
      </pc:sldChg>
      <pc:sldChg chg="addSp delSp modSp add del">
        <pc:chgData name=" " userId="005aa4fa-26b8-4acc-b3b2-77ef8b2b89e3" providerId="ADAL" clId="{C9C1B206-AD2A-4621-B5D8-BC259321E6DD}" dt="2020-03-26T09:19:45.434" v="2863" actId="2696"/>
        <pc:sldMkLst>
          <pc:docMk/>
          <pc:sldMk cId="2728431275" sldId="266"/>
        </pc:sldMkLst>
        <pc:picChg chg="add del mod">
          <ac:chgData name=" " userId="005aa4fa-26b8-4acc-b3b2-77ef8b2b89e3" providerId="ADAL" clId="{C9C1B206-AD2A-4621-B5D8-BC259321E6DD}" dt="2020-03-26T08:44:00.679" v="2396"/>
          <ac:picMkLst>
            <pc:docMk/>
            <pc:sldMk cId="2728431275" sldId="266"/>
            <ac:picMk id="4" creationId="{D3A323C9-B394-429D-A469-7FC99E947D66}"/>
          </ac:picMkLst>
        </pc:picChg>
      </pc:sldChg>
      <pc:sldChg chg="addSp delSp modSp add modNotesTx">
        <pc:chgData name=" " userId="005aa4fa-26b8-4acc-b3b2-77ef8b2b89e3" providerId="ADAL" clId="{C9C1B206-AD2A-4621-B5D8-BC259321E6DD}" dt="2020-03-26T12:57:45.395" v="6341" actId="20577"/>
        <pc:sldMkLst>
          <pc:docMk/>
          <pc:sldMk cId="2568274539" sldId="267"/>
        </pc:sldMkLst>
        <pc:spChg chg="mod">
          <ac:chgData name=" " userId="005aa4fa-26b8-4acc-b3b2-77ef8b2b89e3" providerId="ADAL" clId="{C9C1B206-AD2A-4621-B5D8-BC259321E6DD}" dt="2020-03-26T08:56:27.197" v="2555"/>
          <ac:spMkLst>
            <pc:docMk/>
            <pc:sldMk cId="2568274539" sldId="267"/>
            <ac:spMk id="3" creationId="{7B4D8EE5-D46E-4F56-A805-944D4AB32C0E}"/>
          </ac:spMkLst>
        </pc:spChg>
        <pc:spChg chg="add del">
          <ac:chgData name=" " userId="005aa4fa-26b8-4acc-b3b2-77ef8b2b89e3" providerId="ADAL" clId="{C9C1B206-AD2A-4621-B5D8-BC259321E6DD}" dt="2020-03-26T07:48:57.819" v="2021"/>
          <ac:spMkLst>
            <pc:docMk/>
            <pc:sldMk cId="2568274539" sldId="267"/>
            <ac:spMk id="10" creationId="{4E4DBE9A-89C1-4DCD-970C-0A36FDAE464C}"/>
          </ac:spMkLst>
        </pc:spChg>
        <pc:spChg chg="add mod">
          <ac:chgData name=" " userId="005aa4fa-26b8-4acc-b3b2-77ef8b2b89e3" providerId="ADAL" clId="{C9C1B206-AD2A-4621-B5D8-BC259321E6DD}" dt="2020-03-26T08:21:07.207" v="2264" actId="20577"/>
          <ac:spMkLst>
            <pc:docMk/>
            <pc:sldMk cId="2568274539" sldId="267"/>
            <ac:spMk id="11" creationId="{44396403-3694-43ED-9D55-8D61BCCC7F68}"/>
          </ac:spMkLst>
        </pc:spChg>
        <pc:spChg chg="add mod">
          <ac:chgData name=" " userId="005aa4fa-26b8-4acc-b3b2-77ef8b2b89e3" providerId="ADAL" clId="{C9C1B206-AD2A-4621-B5D8-BC259321E6DD}" dt="2020-03-26T08:20:35.064" v="2260" actId="1076"/>
          <ac:spMkLst>
            <pc:docMk/>
            <pc:sldMk cId="2568274539" sldId="267"/>
            <ac:spMk id="12" creationId="{13239C9F-C9BF-42B7-BAA5-8CD7E33CC9DF}"/>
          </ac:spMkLst>
        </pc:spChg>
        <pc:spChg chg="add mod">
          <ac:chgData name=" " userId="005aa4fa-26b8-4acc-b3b2-77ef8b2b89e3" providerId="ADAL" clId="{C9C1B206-AD2A-4621-B5D8-BC259321E6DD}" dt="2020-03-26T08:27:18.459" v="2290" actId="14100"/>
          <ac:spMkLst>
            <pc:docMk/>
            <pc:sldMk cId="2568274539" sldId="267"/>
            <ac:spMk id="13" creationId="{DDFE5143-1D5D-4425-92D8-07389B1C3C4C}"/>
          </ac:spMkLst>
        </pc:spChg>
        <pc:spChg chg="add mod">
          <ac:chgData name=" " userId="005aa4fa-26b8-4acc-b3b2-77ef8b2b89e3" providerId="ADAL" clId="{C9C1B206-AD2A-4621-B5D8-BC259321E6DD}" dt="2020-03-26T09:22:24.642" v="2934" actId="1076"/>
          <ac:spMkLst>
            <pc:docMk/>
            <pc:sldMk cId="2568274539" sldId="267"/>
            <ac:spMk id="16" creationId="{B618A9FB-6C08-4008-928B-A14E336D5554}"/>
          </ac:spMkLst>
        </pc:spChg>
        <pc:spChg chg="add mod">
          <ac:chgData name=" " userId="005aa4fa-26b8-4acc-b3b2-77ef8b2b89e3" providerId="ADAL" clId="{C9C1B206-AD2A-4621-B5D8-BC259321E6DD}" dt="2020-03-26T09:22:27.936" v="2935" actId="313"/>
          <ac:spMkLst>
            <pc:docMk/>
            <pc:sldMk cId="2568274539" sldId="267"/>
            <ac:spMk id="17" creationId="{52F1C212-4CE3-46D3-A766-1105F477AA10}"/>
          </ac:spMkLst>
        </pc:spChg>
        <pc:picChg chg="del">
          <ac:chgData name=" " userId="005aa4fa-26b8-4acc-b3b2-77ef8b2b89e3" providerId="ADAL" clId="{C9C1B206-AD2A-4621-B5D8-BC259321E6DD}" dt="2020-03-26T07:28:40.351" v="1950" actId="478"/>
          <ac:picMkLst>
            <pc:docMk/>
            <pc:sldMk cId="2568274539" sldId="267"/>
            <ac:picMk id="4" creationId="{EB30DD4C-8E58-41AE-9CC2-1CA902253823}"/>
          </ac:picMkLst>
        </pc:picChg>
        <pc:picChg chg="add mod">
          <ac:chgData name=" " userId="005aa4fa-26b8-4acc-b3b2-77ef8b2b89e3" providerId="ADAL" clId="{C9C1B206-AD2A-4621-B5D8-BC259321E6DD}" dt="2020-03-26T08:27:13.436" v="2288" actId="1076"/>
          <ac:picMkLst>
            <pc:docMk/>
            <pc:sldMk cId="2568274539" sldId="267"/>
            <ac:picMk id="5" creationId="{9A5920BC-9CC5-4BA8-B483-2D85A86BF43F}"/>
          </ac:picMkLst>
        </pc:picChg>
        <pc:picChg chg="add mod">
          <ac:chgData name=" " userId="005aa4fa-26b8-4acc-b3b2-77ef8b2b89e3" providerId="ADAL" clId="{C9C1B206-AD2A-4621-B5D8-BC259321E6DD}" dt="2020-03-26T08:21:10.567" v="2267" actId="1076"/>
          <ac:picMkLst>
            <pc:docMk/>
            <pc:sldMk cId="2568274539" sldId="267"/>
            <ac:picMk id="6" creationId="{D6FD3687-A136-482D-BF38-510374AE4CE0}"/>
          </ac:picMkLst>
        </pc:picChg>
        <pc:picChg chg="add mod">
          <ac:chgData name=" " userId="005aa4fa-26b8-4acc-b3b2-77ef8b2b89e3" providerId="ADAL" clId="{C9C1B206-AD2A-4621-B5D8-BC259321E6DD}" dt="2020-03-26T08:20:58.047" v="2262" actId="1076"/>
          <ac:picMkLst>
            <pc:docMk/>
            <pc:sldMk cId="2568274539" sldId="267"/>
            <ac:picMk id="7" creationId="{9CE5AD74-577B-4FF1-B686-F8F700B2B944}"/>
          </ac:picMkLst>
        </pc:picChg>
        <pc:picChg chg="add mod">
          <ac:chgData name=" " userId="005aa4fa-26b8-4acc-b3b2-77ef8b2b89e3" providerId="ADAL" clId="{C9C1B206-AD2A-4621-B5D8-BC259321E6DD}" dt="2020-03-26T08:20:58.047" v="2262" actId="1076"/>
          <ac:picMkLst>
            <pc:docMk/>
            <pc:sldMk cId="2568274539" sldId="267"/>
            <ac:picMk id="8" creationId="{C8C12EBB-DF6D-4A07-B20B-5F6B0A2403AC}"/>
          </ac:picMkLst>
        </pc:picChg>
        <pc:picChg chg="add del">
          <ac:chgData name=" " userId="005aa4fa-26b8-4acc-b3b2-77ef8b2b89e3" providerId="ADAL" clId="{C9C1B206-AD2A-4621-B5D8-BC259321E6DD}" dt="2020-03-26T07:37:25.742" v="2008" actId="478"/>
          <ac:picMkLst>
            <pc:docMk/>
            <pc:sldMk cId="2568274539" sldId="267"/>
            <ac:picMk id="9" creationId="{BFB751FD-6ED2-4AC6-8D3C-596D959813F9}"/>
          </ac:picMkLst>
        </pc:picChg>
        <pc:picChg chg="add del mod">
          <ac:chgData name=" " userId="005aa4fa-26b8-4acc-b3b2-77ef8b2b89e3" providerId="ADAL" clId="{C9C1B206-AD2A-4621-B5D8-BC259321E6DD}" dt="2020-03-26T08:27:23.201" v="2292"/>
          <ac:picMkLst>
            <pc:docMk/>
            <pc:sldMk cId="2568274539" sldId="267"/>
            <ac:picMk id="14" creationId="{C1AE3875-052C-4ADB-B78A-AF6B79851718}"/>
          </ac:picMkLst>
        </pc:picChg>
        <pc:picChg chg="add del ord">
          <ac:chgData name=" " userId="005aa4fa-26b8-4acc-b3b2-77ef8b2b89e3" providerId="ADAL" clId="{C9C1B206-AD2A-4621-B5D8-BC259321E6DD}" dt="2020-03-26T08:27:10.519" v="2287" actId="478"/>
          <ac:picMkLst>
            <pc:docMk/>
            <pc:sldMk cId="2568274539" sldId="267"/>
            <ac:picMk id="15" creationId="{3C9A134F-7420-4027-A58E-F3CD09E972B5}"/>
          </ac:picMkLst>
        </pc:picChg>
      </pc:sldChg>
      <pc:sldChg chg="delSp modSp add ord modNotesTx">
        <pc:chgData name=" " userId="005aa4fa-26b8-4acc-b3b2-77ef8b2b89e3" providerId="ADAL" clId="{C9C1B206-AD2A-4621-B5D8-BC259321E6DD}" dt="2020-03-26T12:53:39.096" v="5534" actId="20577"/>
        <pc:sldMkLst>
          <pc:docMk/>
          <pc:sldMk cId="3923838962" sldId="268"/>
        </pc:sldMkLst>
        <pc:spChg chg="mod">
          <ac:chgData name=" " userId="005aa4fa-26b8-4acc-b3b2-77ef8b2b89e3" providerId="ADAL" clId="{C9C1B206-AD2A-4621-B5D8-BC259321E6DD}" dt="2020-03-26T08:56:35.548" v="2558"/>
          <ac:spMkLst>
            <pc:docMk/>
            <pc:sldMk cId="3923838962" sldId="268"/>
            <ac:spMk id="3" creationId="{7B4D8EE5-D46E-4F56-A805-944D4AB32C0E}"/>
          </ac:spMkLst>
        </pc:spChg>
        <pc:picChg chg="del">
          <ac:chgData name=" " userId="005aa4fa-26b8-4acc-b3b2-77ef8b2b89e3" providerId="ADAL" clId="{C9C1B206-AD2A-4621-B5D8-BC259321E6DD}" dt="2020-03-26T07:26:54.070" v="1933" actId="478"/>
          <ac:picMkLst>
            <pc:docMk/>
            <pc:sldMk cId="3923838962" sldId="268"/>
            <ac:picMk id="4" creationId="{EB30DD4C-8E58-41AE-9CC2-1CA902253823}"/>
          </ac:picMkLst>
        </pc:picChg>
      </pc:sldChg>
      <pc:sldChg chg="addSp delSp modSp add modNotesTx">
        <pc:chgData name=" " userId="005aa4fa-26b8-4acc-b3b2-77ef8b2b89e3" providerId="ADAL" clId="{C9C1B206-AD2A-4621-B5D8-BC259321E6DD}" dt="2020-03-26T12:58:51.377" v="6522" actId="20577"/>
        <pc:sldMkLst>
          <pc:docMk/>
          <pc:sldMk cId="1869521431" sldId="269"/>
        </pc:sldMkLst>
        <pc:spChg chg="mod">
          <ac:chgData name=" " userId="005aa4fa-26b8-4acc-b3b2-77ef8b2b89e3" providerId="ADAL" clId="{C9C1B206-AD2A-4621-B5D8-BC259321E6DD}" dt="2020-03-26T08:56:24.530" v="2554"/>
          <ac:spMkLst>
            <pc:docMk/>
            <pc:sldMk cId="1869521431" sldId="269"/>
            <ac:spMk id="3" creationId="{7B4D8EE5-D46E-4F56-A805-944D4AB32C0E}"/>
          </ac:spMkLst>
        </pc:spChg>
        <pc:picChg chg="del">
          <ac:chgData name=" " userId="005aa4fa-26b8-4acc-b3b2-77ef8b2b89e3" providerId="ADAL" clId="{C9C1B206-AD2A-4621-B5D8-BC259321E6DD}" dt="2020-03-26T07:28:41.650" v="1951" actId="478"/>
          <ac:picMkLst>
            <pc:docMk/>
            <pc:sldMk cId="1869521431" sldId="269"/>
            <ac:picMk id="4" creationId="{EB30DD4C-8E58-41AE-9CC2-1CA902253823}"/>
          </ac:picMkLst>
        </pc:picChg>
        <pc:picChg chg="add mod">
          <ac:chgData name=" " userId="005aa4fa-26b8-4acc-b3b2-77ef8b2b89e3" providerId="ADAL" clId="{C9C1B206-AD2A-4621-B5D8-BC259321E6DD}" dt="2020-03-26T08:32:48.241" v="2319" actId="1076"/>
          <ac:picMkLst>
            <pc:docMk/>
            <pc:sldMk cId="1869521431" sldId="269"/>
            <ac:picMk id="6" creationId="{E04CC004-B3FF-460D-B23A-6BC3676BC385}"/>
          </ac:picMkLst>
        </pc:picChg>
        <pc:picChg chg="add del mod">
          <ac:chgData name=" " userId="005aa4fa-26b8-4acc-b3b2-77ef8b2b89e3" providerId="ADAL" clId="{C9C1B206-AD2A-4621-B5D8-BC259321E6DD}" dt="2020-03-26T08:27:26.090" v="2295" actId="478"/>
          <ac:picMkLst>
            <pc:docMk/>
            <pc:sldMk cId="1869521431" sldId="269"/>
            <ac:picMk id="7" creationId="{04EEF0B9-097A-4E4F-B7E8-6ACBB758E57F}"/>
          </ac:picMkLst>
        </pc:picChg>
        <pc:picChg chg="add del mod">
          <ac:chgData name=" " userId="005aa4fa-26b8-4acc-b3b2-77ef8b2b89e3" providerId="ADAL" clId="{C9C1B206-AD2A-4621-B5D8-BC259321E6DD}" dt="2020-03-26T08:28:06.308" v="2310" actId="478"/>
          <ac:picMkLst>
            <pc:docMk/>
            <pc:sldMk cId="1869521431" sldId="269"/>
            <ac:picMk id="8" creationId="{733A652C-9901-44AB-9301-461E09AB8699}"/>
          </ac:picMkLst>
        </pc:picChg>
        <pc:picChg chg="add del">
          <ac:chgData name=" " userId="005aa4fa-26b8-4acc-b3b2-77ef8b2b89e3" providerId="ADAL" clId="{C9C1B206-AD2A-4621-B5D8-BC259321E6DD}" dt="2020-03-26T08:26:23.849" v="2274" actId="478"/>
          <ac:picMkLst>
            <pc:docMk/>
            <pc:sldMk cId="1869521431" sldId="269"/>
            <ac:picMk id="6146" creationId="{3DDFAD3F-D7D0-4F1B-B07C-E9D3E5703D84}"/>
          </ac:picMkLst>
        </pc:picChg>
        <pc:picChg chg="add del mod">
          <ac:chgData name=" " userId="005aa4fa-26b8-4acc-b3b2-77ef8b2b89e3" providerId="ADAL" clId="{C9C1B206-AD2A-4621-B5D8-BC259321E6DD}" dt="2020-03-26T08:26:37.322" v="2277"/>
          <ac:picMkLst>
            <pc:docMk/>
            <pc:sldMk cId="1869521431" sldId="269"/>
            <ac:picMk id="6148" creationId="{9CB2E52C-8E8C-4583-9E2C-9FD08F3452F7}"/>
          </ac:picMkLst>
        </pc:picChg>
        <pc:picChg chg="add del mod">
          <ac:chgData name=" " userId="005aa4fa-26b8-4acc-b3b2-77ef8b2b89e3" providerId="ADAL" clId="{C9C1B206-AD2A-4621-B5D8-BC259321E6DD}" dt="2020-03-26T08:32:45.629" v="2318" actId="478"/>
          <ac:picMkLst>
            <pc:docMk/>
            <pc:sldMk cId="1869521431" sldId="269"/>
            <ac:picMk id="6150" creationId="{8C9904B4-EB85-427B-93A9-869258E0385D}"/>
          </ac:picMkLst>
        </pc:picChg>
      </pc:sldChg>
      <pc:sldChg chg="addSp delSp modSp add modNotesTx">
        <pc:chgData name=" " userId="005aa4fa-26b8-4acc-b3b2-77ef8b2b89e3" providerId="ADAL" clId="{C9C1B206-AD2A-4621-B5D8-BC259321E6DD}" dt="2020-03-26T13:00:21.706" v="6794" actId="20577"/>
        <pc:sldMkLst>
          <pc:docMk/>
          <pc:sldMk cId="3824229708" sldId="270"/>
        </pc:sldMkLst>
        <pc:spChg chg="mod">
          <ac:chgData name=" " userId="005aa4fa-26b8-4acc-b3b2-77ef8b2b89e3" providerId="ADAL" clId="{C9C1B206-AD2A-4621-B5D8-BC259321E6DD}" dt="2020-03-26T08:56:08.532" v="2547" actId="20577"/>
          <ac:spMkLst>
            <pc:docMk/>
            <pc:sldMk cId="3824229708" sldId="270"/>
            <ac:spMk id="3" creationId="{7B4D8EE5-D46E-4F56-A805-944D4AB32C0E}"/>
          </ac:spMkLst>
        </pc:spChg>
        <pc:spChg chg="add mod">
          <ac:chgData name=" " userId="005aa4fa-26b8-4acc-b3b2-77ef8b2b89e3" providerId="ADAL" clId="{C9C1B206-AD2A-4621-B5D8-BC259321E6DD}" dt="2020-03-26T08:41:10.045" v="2336" actId="14100"/>
          <ac:spMkLst>
            <pc:docMk/>
            <pc:sldMk cId="3824229708" sldId="270"/>
            <ac:spMk id="8" creationId="{B714B1DE-4BBE-4C7D-B137-272744310B9E}"/>
          </ac:spMkLst>
        </pc:spChg>
        <pc:spChg chg="add mod">
          <ac:chgData name=" " userId="005aa4fa-26b8-4acc-b3b2-77ef8b2b89e3" providerId="ADAL" clId="{C9C1B206-AD2A-4621-B5D8-BC259321E6DD}" dt="2020-03-26T08:41:19.023" v="2345" actId="1036"/>
          <ac:spMkLst>
            <pc:docMk/>
            <pc:sldMk cId="3824229708" sldId="270"/>
            <ac:spMk id="9" creationId="{2821E295-4E59-48DB-9BBC-994CD03B63F9}"/>
          </ac:spMkLst>
        </pc:spChg>
        <pc:spChg chg="add mod">
          <ac:chgData name=" " userId="005aa4fa-26b8-4acc-b3b2-77ef8b2b89e3" providerId="ADAL" clId="{C9C1B206-AD2A-4621-B5D8-BC259321E6DD}" dt="2020-03-26T08:41:41.750" v="2372" actId="20577"/>
          <ac:spMkLst>
            <pc:docMk/>
            <pc:sldMk cId="3824229708" sldId="270"/>
            <ac:spMk id="10" creationId="{7ADD328D-4348-4258-9BBD-5C91696E4565}"/>
          </ac:spMkLst>
        </pc:spChg>
        <pc:spChg chg="add mod">
          <ac:chgData name=" " userId="005aa4fa-26b8-4acc-b3b2-77ef8b2b89e3" providerId="ADAL" clId="{C9C1B206-AD2A-4621-B5D8-BC259321E6DD}" dt="2020-03-26T08:42:01.414" v="2390" actId="1076"/>
          <ac:spMkLst>
            <pc:docMk/>
            <pc:sldMk cId="3824229708" sldId="270"/>
            <ac:spMk id="11" creationId="{01A77DF6-4128-450C-8F12-0AEA292E6CCE}"/>
          </ac:spMkLst>
        </pc:spChg>
        <pc:spChg chg="add mod">
          <ac:chgData name=" " userId="005aa4fa-26b8-4acc-b3b2-77ef8b2b89e3" providerId="ADAL" clId="{C9C1B206-AD2A-4621-B5D8-BC259321E6DD}" dt="2020-03-26T08:42:37.260" v="2394" actId="14100"/>
          <ac:spMkLst>
            <pc:docMk/>
            <pc:sldMk cId="3824229708" sldId="270"/>
            <ac:spMk id="12" creationId="{39E1FD69-5A1D-4362-94F4-4CE818458D84}"/>
          </ac:spMkLst>
        </pc:spChg>
        <pc:picChg chg="del">
          <ac:chgData name=" " userId="005aa4fa-26b8-4acc-b3b2-77ef8b2b89e3" providerId="ADAL" clId="{C9C1B206-AD2A-4621-B5D8-BC259321E6DD}" dt="2020-03-26T07:28:42.671" v="1952" actId="478"/>
          <ac:picMkLst>
            <pc:docMk/>
            <pc:sldMk cId="3824229708" sldId="270"/>
            <ac:picMk id="4" creationId="{EB30DD4C-8E58-41AE-9CC2-1CA902253823}"/>
          </ac:picMkLst>
        </pc:picChg>
        <pc:picChg chg="add mod">
          <ac:chgData name=" " userId="005aa4fa-26b8-4acc-b3b2-77ef8b2b89e3" providerId="ADAL" clId="{C9C1B206-AD2A-4621-B5D8-BC259321E6DD}" dt="2020-03-26T08:41:03.892" v="2334" actId="1076"/>
          <ac:picMkLst>
            <pc:docMk/>
            <pc:sldMk cId="3824229708" sldId="270"/>
            <ac:picMk id="6" creationId="{96D12309-6B73-49A5-A163-6CE46FEEEB72}"/>
          </ac:picMkLst>
        </pc:picChg>
        <pc:picChg chg="add del ord">
          <ac:chgData name=" " userId="005aa4fa-26b8-4acc-b3b2-77ef8b2b89e3" providerId="ADAL" clId="{C9C1B206-AD2A-4621-B5D8-BC259321E6DD}" dt="2020-03-26T08:39:57.141" v="2330" actId="478"/>
          <ac:picMkLst>
            <pc:docMk/>
            <pc:sldMk cId="3824229708" sldId="270"/>
            <ac:picMk id="7" creationId="{B610F95F-BB4B-44B3-8E1D-6A466DCD3A68}"/>
          </ac:picMkLst>
        </pc:picChg>
      </pc:sldChg>
      <pc:sldChg chg="modSp add ord modNotesTx">
        <pc:chgData name=" " userId="005aa4fa-26b8-4acc-b3b2-77ef8b2b89e3" providerId="ADAL" clId="{C9C1B206-AD2A-4621-B5D8-BC259321E6DD}" dt="2020-03-26T12:54:53.926" v="5750" actId="20577"/>
        <pc:sldMkLst>
          <pc:docMk/>
          <pc:sldMk cId="4166384076" sldId="271"/>
        </pc:sldMkLst>
        <pc:spChg chg="mod">
          <ac:chgData name=" " userId="005aa4fa-26b8-4acc-b3b2-77ef8b2b89e3" providerId="ADAL" clId="{C9C1B206-AD2A-4621-B5D8-BC259321E6DD}" dt="2020-03-26T08:56:33.223" v="2557"/>
          <ac:spMkLst>
            <pc:docMk/>
            <pc:sldMk cId="4166384076" sldId="271"/>
            <ac:spMk id="3" creationId="{7B4D8EE5-D46E-4F56-A805-944D4AB32C0E}"/>
          </ac:spMkLst>
        </pc:spChg>
        <pc:spChg chg="mod">
          <ac:chgData name=" " userId="005aa4fa-26b8-4acc-b3b2-77ef8b2b89e3" providerId="ADAL" clId="{C9C1B206-AD2A-4621-B5D8-BC259321E6DD}" dt="2020-03-26T08:21:40.622" v="2271" actId="208"/>
          <ac:spMkLst>
            <pc:docMk/>
            <pc:sldMk cId="4166384076" sldId="271"/>
            <ac:spMk id="10" creationId="{5F202AB0-2887-48A7-B875-0E64C860D72F}"/>
          </ac:spMkLst>
        </pc:spChg>
        <pc:picChg chg="mod">
          <ac:chgData name=" " userId="005aa4fa-26b8-4acc-b3b2-77ef8b2b89e3" providerId="ADAL" clId="{C9C1B206-AD2A-4621-B5D8-BC259321E6DD}" dt="2020-03-26T08:00:46.529" v="2042" actId="1076"/>
          <ac:picMkLst>
            <pc:docMk/>
            <pc:sldMk cId="4166384076" sldId="271"/>
            <ac:picMk id="4" creationId="{EB30DD4C-8E58-41AE-9CC2-1CA902253823}"/>
          </ac:picMkLst>
        </pc:picChg>
      </pc:sldChg>
      <pc:sldChg chg="addSp modSp add modNotesTx">
        <pc:chgData name=" " userId="005aa4fa-26b8-4acc-b3b2-77ef8b2b89e3" providerId="ADAL" clId="{C9C1B206-AD2A-4621-B5D8-BC259321E6DD}" dt="2020-03-26T13:02:01.631" v="7087" actId="20577"/>
        <pc:sldMkLst>
          <pc:docMk/>
          <pc:sldMk cId="2525173240" sldId="272"/>
        </pc:sldMkLst>
        <pc:spChg chg="add mod">
          <ac:chgData name=" " userId="005aa4fa-26b8-4acc-b3b2-77ef8b2b89e3" providerId="ADAL" clId="{C9C1B206-AD2A-4621-B5D8-BC259321E6DD}" dt="2020-03-26T08:45:21.060" v="2420" actId="1076"/>
          <ac:spMkLst>
            <pc:docMk/>
            <pc:sldMk cId="2525173240" sldId="272"/>
            <ac:spMk id="4" creationId="{D7405B9C-092F-45D7-9983-E1ACC6C6C5E2}"/>
          </ac:spMkLst>
        </pc:spChg>
        <pc:spChg chg="add mod">
          <ac:chgData name=" " userId="005aa4fa-26b8-4acc-b3b2-77ef8b2b89e3" providerId="ADAL" clId="{C9C1B206-AD2A-4621-B5D8-BC259321E6DD}" dt="2020-03-26T08:47:31.684" v="2452" actId="1035"/>
          <ac:spMkLst>
            <pc:docMk/>
            <pc:sldMk cId="2525173240" sldId="272"/>
            <ac:spMk id="9" creationId="{0CF59BD4-5581-4E10-AFF7-D39889D5A678}"/>
          </ac:spMkLst>
        </pc:spChg>
        <pc:spChg chg="add mod">
          <ac:chgData name=" " userId="005aa4fa-26b8-4acc-b3b2-77ef8b2b89e3" providerId="ADAL" clId="{C9C1B206-AD2A-4621-B5D8-BC259321E6DD}" dt="2020-03-26T08:46:07.067" v="2436" actId="20577"/>
          <ac:spMkLst>
            <pc:docMk/>
            <pc:sldMk cId="2525173240" sldId="272"/>
            <ac:spMk id="10" creationId="{1CAD852A-9142-4237-B4B0-4A7ED642FA04}"/>
          </ac:spMkLst>
        </pc:spChg>
        <pc:spChg chg="add mod">
          <ac:chgData name=" " userId="005aa4fa-26b8-4acc-b3b2-77ef8b2b89e3" providerId="ADAL" clId="{C9C1B206-AD2A-4621-B5D8-BC259321E6DD}" dt="2020-03-26T08:47:31.684" v="2452" actId="1035"/>
          <ac:spMkLst>
            <pc:docMk/>
            <pc:sldMk cId="2525173240" sldId="272"/>
            <ac:spMk id="11" creationId="{222F8B18-D2CB-42CC-850F-0181AE862F5A}"/>
          </ac:spMkLst>
        </pc:spChg>
        <pc:spChg chg="add mod">
          <ac:chgData name=" " userId="005aa4fa-26b8-4acc-b3b2-77ef8b2b89e3" providerId="ADAL" clId="{C9C1B206-AD2A-4621-B5D8-BC259321E6DD}" dt="2020-03-26T08:46:24.779" v="2444" actId="1076"/>
          <ac:spMkLst>
            <pc:docMk/>
            <pc:sldMk cId="2525173240" sldId="272"/>
            <ac:spMk id="12" creationId="{B73BA8EC-08C4-483E-9C1E-EE37BCF34245}"/>
          </ac:spMkLst>
        </pc:spChg>
        <pc:spChg chg="add mod">
          <ac:chgData name=" " userId="005aa4fa-26b8-4acc-b3b2-77ef8b2b89e3" providerId="ADAL" clId="{C9C1B206-AD2A-4621-B5D8-BC259321E6DD}" dt="2020-03-26T08:47:31.684" v="2452" actId="1035"/>
          <ac:spMkLst>
            <pc:docMk/>
            <pc:sldMk cId="2525173240" sldId="272"/>
            <ac:spMk id="13" creationId="{C7D3039A-9822-4BD2-9D26-FF6ED9A089FC}"/>
          </ac:spMkLst>
        </pc:spChg>
        <pc:picChg chg="mod">
          <ac:chgData name=" " userId="005aa4fa-26b8-4acc-b3b2-77ef8b2b89e3" providerId="ADAL" clId="{C9C1B206-AD2A-4621-B5D8-BC259321E6DD}" dt="2020-03-26T08:45:03.139" v="2413" actId="1076"/>
          <ac:picMkLst>
            <pc:docMk/>
            <pc:sldMk cId="2525173240" sldId="272"/>
            <ac:picMk id="5" creationId="{544A6279-36F7-497F-BF76-6794AD0101A1}"/>
          </ac:picMkLst>
        </pc:picChg>
        <pc:picChg chg="mod">
          <ac:chgData name=" " userId="005aa4fa-26b8-4acc-b3b2-77ef8b2b89e3" providerId="ADAL" clId="{C9C1B206-AD2A-4621-B5D8-BC259321E6DD}" dt="2020-03-26T08:45:03.139" v="2413" actId="1076"/>
          <ac:picMkLst>
            <pc:docMk/>
            <pc:sldMk cId="2525173240" sldId="272"/>
            <ac:picMk id="6" creationId="{F99338CC-7249-4BE8-A050-F376CB1F4D20}"/>
          </ac:picMkLst>
        </pc:picChg>
        <pc:picChg chg="add mod">
          <ac:chgData name=" " userId="005aa4fa-26b8-4acc-b3b2-77ef8b2b89e3" providerId="ADAL" clId="{C9C1B206-AD2A-4621-B5D8-BC259321E6DD}" dt="2020-03-26T08:45:03.139" v="2413" actId="1076"/>
          <ac:picMkLst>
            <pc:docMk/>
            <pc:sldMk cId="2525173240" sldId="272"/>
            <ac:picMk id="7" creationId="{B667D6F1-F380-41EE-8A1C-986A5A88C9C6}"/>
          </ac:picMkLst>
        </pc:picChg>
        <pc:picChg chg="add mod">
          <ac:chgData name=" " userId="005aa4fa-26b8-4acc-b3b2-77ef8b2b89e3" providerId="ADAL" clId="{C9C1B206-AD2A-4621-B5D8-BC259321E6DD}" dt="2020-03-26T08:47:31.684" v="2452" actId="1035"/>
          <ac:picMkLst>
            <pc:docMk/>
            <pc:sldMk cId="2525173240" sldId="272"/>
            <ac:picMk id="8" creationId="{3CD6F4F9-33A5-4D34-956C-97CF8AB21525}"/>
          </ac:picMkLst>
        </pc:picChg>
      </pc:sldChg>
      <pc:sldChg chg="addSp delSp modSp add modNotesTx">
        <pc:chgData name=" " userId="005aa4fa-26b8-4acc-b3b2-77ef8b2b89e3" providerId="ADAL" clId="{C9C1B206-AD2A-4621-B5D8-BC259321E6DD}" dt="2020-03-26T13:04:26.460" v="7581" actId="20577"/>
        <pc:sldMkLst>
          <pc:docMk/>
          <pc:sldMk cId="2499850892" sldId="273"/>
        </pc:sldMkLst>
        <pc:spChg chg="mod">
          <ac:chgData name=" " userId="005aa4fa-26b8-4acc-b3b2-77ef8b2b89e3" providerId="ADAL" clId="{C9C1B206-AD2A-4621-B5D8-BC259321E6DD}" dt="2020-03-26T08:49:54.884" v="2487" actId="403"/>
          <ac:spMkLst>
            <pc:docMk/>
            <pc:sldMk cId="2499850892" sldId="273"/>
            <ac:spMk id="3" creationId="{ED80F163-096C-4792-BC4E-F1C7AE523780}"/>
          </ac:spMkLst>
        </pc:spChg>
        <pc:spChg chg="del">
          <ac:chgData name=" " userId="005aa4fa-26b8-4acc-b3b2-77ef8b2b89e3" providerId="ADAL" clId="{C9C1B206-AD2A-4621-B5D8-BC259321E6DD}" dt="2020-03-26T08:48:12.716" v="2454" actId="478"/>
          <ac:spMkLst>
            <pc:docMk/>
            <pc:sldMk cId="2499850892" sldId="273"/>
            <ac:spMk id="4" creationId="{D7405B9C-092F-45D7-9983-E1ACC6C6C5E2}"/>
          </ac:spMkLst>
        </pc:spChg>
        <pc:spChg chg="del">
          <ac:chgData name=" " userId="005aa4fa-26b8-4acc-b3b2-77ef8b2b89e3" providerId="ADAL" clId="{C9C1B206-AD2A-4621-B5D8-BC259321E6DD}" dt="2020-03-26T08:48:12.716" v="2454" actId="478"/>
          <ac:spMkLst>
            <pc:docMk/>
            <pc:sldMk cId="2499850892" sldId="273"/>
            <ac:spMk id="9" creationId="{0CF59BD4-5581-4E10-AFF7-D39889D5A678}"/>
          </ac:spMkLst>
        </pc:spChg>
        <pc:spChg chg="del">
          <ac:chgData name=" " userId="005aa4fa-26b8-4acc-b3b2-77ef8b2b89e3" providerId="ADAL" clId="{C9C1B206-AD2A-4621-B5D8-BC259321E6DD}" dt="2020-03-26T08:48:12.716" v="2454" actId="478"/>
          <ac:spMkLst>
            <pc:docMk/>
            <pc:sldMk cId="2499850892" sldId="273"/>
            <ac:spMk id="10" creationId="{1CAD852A-9142-4237-B4B0-4A7ED642FA04}"/>
          </ac:spMkLst>
        </pc:spChg>
        <pc:spChg chg="del">
          <ac:chgData name=" " userId="005aa4fa-26b8-4acc-b3b2-77ef8b2b89e3" providerId="ADAL" clId="{C9C1B206-AD2A-4621-B5D8-BC259321E6DD}" dt="2020-03-26T08:48:12.716" v="2454" actId="478"/>
          <ac:spMkLst>
            <pc:docMk/>
            <pc:sldMk cId="2499850892" sldId="273"/>
            <ac:spMk id="11" creationId="{222F8B18-D2CB-42CC-850F-0181AE862F5A}"/>
          </ac:spMkLst>
        </pc:spChg>
        <pc:spChg chg="del">
          <ac:chgData name=" " userId="005aa4fa-26b8-4acc-b3b2-77ef8b2b89e3" providerId="ADAL" clId="{C9C1B206-AD2A-4621-B5D8-BC259321E6DD}" dt="2020-03-26T08:48:12.716" v="2454" actId="478"/>
          <ac:spMkLst>
            <pc:docMk/>
            <pc:sldMk cId="2499850892" sldId="273"/>
            <ac:spMk id="12" creationId="{B73BA8EC-08C4-483E-9C1E-EE37BCF34245}"/>
          </ac:spMkLst>
        </pc:spChg>
        <pc:spChg chg="del">
          <ac:chgData name=" " userId="005aa4fa-26b8-4acc-b3b2-77ef8b2b89e3" providerId="ADAL" clId="{C9C1B206-AD2A-4621-B5D8-BC259321E6DD}" dt="2020-03-26T08:48:12.716" v="2454" actId="478"/>
          <ac:spMkLst>
            <pc:docMk/>
            <pc:sldMk cId="2499850892" sldId="273"/>
            <ac:spMk id="13" creationId="{C7D3039A-9822-4BD2-9D26-FF6ED9A089FC}"/>
          </ac:spMkLst>
        </pc:spChg>
        <pc:spChg chg="add del mod">
          <ac:chgData name=" " userId="005aa4fa-26b8-4acc-b3b2-77ef8b2b89e3" providerId="ADAL" clId="{C9C1B206-AD2A-4621-B5D8-BC259321E6DD}" dt="2020-03-26T08:55:11.339" v="2530" actId="478"/>
          <ac:spMkLst>
            <pc:docMk/>
            <pc:sldMk cId="2499850892" sldId="273"/>
            <ac:spMk id="16" creationId="{543D96E0-AED1-4C5A-9F35-E668A020D10F}"/>
          </ac:spMkLst>
        </pc:spChg>
        <pc:spChg chg="add mod">
          <ac:chgData name=" " userId="005aa4fa-26b8-4acc-b3b2-77ef8b2b89e3" providerId="ADAL" clId="{C9C1B206-AD2A-4621-B5D8-BC259321E6DD}" dt="2020-03-26T09:01:27.212" v="2746" actId="1076"/>
          <ac:spMkLst>
            <pc:docMk/>
            <pc:sldMk cId="2499850892" sldId="273"/>
            <ac:spMk id="23" creationId="{4F56FFC0-1A41-464A-875A-CB502B5E6771}"/>
          </ac:spMkLst>
        </pc:spChg>
        <pc:spChg chg="add mod">
          <ac:chgData name=" " userId="005aa4fa-26b8-4acc-b3b2-77ef8b2b89e3" providerId="ADAL" clId="{C9C1B206-AD2A-4621-B5D8-BC259321E6DD}" dt="2020-03-26T08:58:36.645" v="2677" actId="1076"/>
          <ac:spMkLst>
            <pc:docMk/>
            <pc:sldMk cId="2499850892" sldId="273"/>
            <ac:spMk id="24" creationId="{F3DDB198-5DF3-42E2-A36A-C453AE29DF9B}"/>
          </ac:spMkLst>
        </pc:spChg>
        <pc:spChg chg="add mod">
          <ac:chgData name=" " userId="005aa4fa-26b8-4acc-b3b2-77ef8b2b89e3" providerId="ADAL" clId="{C9C1B206-AD2A-4621-B5D8-BC259321E6DD}" dt="2020-03-26T08:58:30.981" v="2676" actId="1076"/>
          <ac:spMkLst>
            <pc:docMk/>
            <pc:sldMk cId="2499850892" sldId="273"/>
            <ac:spMk id="25" creationId="{C77DCAA0-0454-4E58-ABBD-D5BC3758EAA6}"/>
          </ac:spMkLst>
        </pc:spChg>
        <pc:spChg chg="add mod">
          <ac:chgData name=" " userId="005aa4fa-26b8-4acc-b3b2-77ef8b2b89e3" providerId="ADAL" clId="{C9C1B206-AD2A-4621-B5D8-BC259321E6DD}" dt="2020-03-26T09:01:32.276" v="2747" actId="1076"/>
          <ac:spMkLst>
            <pc:docMk/>
            <pc:sldMk cId="2499850892" sldId="273"/>
            <ac:spMk id="32" creationId="{4C221A25-1566-4101-8233-5C7062F9207B}"/>
          </ac:spMkLst>
        </pc:spChg>
        <pc:spChg chg="add mod">
          <ac:chgData name=" " userId="005aa4fa-26b8-4acc-b3b2-77ef8b2b89e3" providerId="ADAL" clId="{C9C1B206-AD2A-4621-B5D8-BC259321E6DD}" dt="2020-03-26T09:08:35.513" v="2789" actId="1076"/>
          <ac:spMkLst>
            <pc:docMk/>
            <pc:sldMk cId="2499850892" sldId="273"/>
            <ac:spMk id="46" creationId="{A853F487-99E0-41A7-B435-1D89E56B1E7D}"/>
          </ac:spMkLst>
        </pc:spChg>
        <pc:picChg chg="del">
          <ac:chgData name=" " userId="005aa4fa-26b8-4acc-b3b2-77ef8b2b89e3" providerId="ADAL" clId="{C9C1B206-AD2A-4621-B5D8-BC259321E6DD}" dt="2020-03-26T08:48:12.716" v="2454" actId="478"/>
          <ac:picMkLst>
            <pc:docMk/>
            <pc:sldMk cId="2499850892" sldId="273"/>
            <ac:picMk id="5" creationId="{544A6279-36F7-497F-BF76-6794AD0101A1}"/>
          </ac:picMkLst>
        </pc:picChg>
        <pc:picChg chg="del">
          <ac:chgData name=" " userId="005aa4fa-26b8-4acc-b3b2-77ef8b2b89e3" providerId="ADAL" clId="{C9C1B206-AD2A-4621-B5D8-BC259321E6DD}" dt="2020-03-26T08:48:12.716" v="2454" actId="478"/>
          <ac:picMkLst>
            <pc:docMk/>
            <pc:sldMk cId="2499850892" sldId="273"/>
            <ac:picMk id="6" creationId="{F99338CC-7249-4BE8-A050-F376CB1F4D20}"/>
          </ac:picMkLst>
        </pc:picChg>
        <pc:picChg chg="del">
          <ac:chgData name=" " userId="005aa4fa-26b8-4acc-b3b2-77ef8b2b89e3" providerId="ADAL" clId="{C9C1B206-AD2A-4621-B5D8-BC259321E6DD}" dt="2020-03-26T08:48:12.716" v="2454" actId="478"/>
          <ac:picMkLst>
            <pc:docMk/>
            <pc:sldMk cId="2499850892" sldId="273"/>
            <ac:picMk id="7" creationId="{B667D6F1-F380-41EE-8A1C-986A5A88C9C6}"/>
          </ac:picMkLst>
        </pc:picChg>
        <pc:picChg chg="del">
          <ac:chgData name=" " userId="005aa4fa-26b8-4acc-b3b2-77ef8b2b89e3" providerId="ADAL" clId="{C9C1B206-AD2A-4621-B5D8-BC259321E6DD}" dt="2020-03-26T08:48:12.716" v="2454" actId="478"/>
          <ac:picMkLst>
            <pc:docMk/>
            <pc:sldMk cId="2499850892" sldId="273"/>
            <ac:picMk id="8" creationId="{3CD6F4F9-33A5-4D34-956C-97CF8AB21525}"/>
          </ac:picMkLst>
        </pc:picChg>
        <pc:picChg chg="add mod">
          <ac:chgData name=" " userId="005aa4fa-26b8-4acc-b3b2-77ef8b2b89e3" providerId="ADAL" clId="{C9C1B206-AD2A-4621-B5D8-BC259321E6DD}" dt="2020-03-26T09:08:30.185" v="2788" actId="1076"/>
          <ac:picMkLst>
            <pc:docMk/>
            <pc:sldMk cId="2499850892" sldId="273"/>
            <ac:picMk id="36" creationId="{F9359E93-57B4-4A42-BD89-21C2C369EEAE}"/>
          </ac:picMkLst>
        </pc:picChg>
        <pc:picChg chg="add mod">
          <ac:chgData name=" " userId="005aa4fa-26b8-4acc-b3b2-77ef8b2b89e3" providerId="ADAL" clId="{C9C1B206-AD2A-4621-B5D8-BC259321E6DD}" dt="2020-03-26T08:54:26.518" v="2522" actId="1076"/>
          <ac:picMkLst>
            <pc:docMk/>
            <pc:sldMk cId="2499850892" sldId="273"/>
            <ac:picMk id="10242" creationId="{6395D5C0-F9E3-42EE-A44D-FDF0A0708267}"/>
          </ac:picMkLst>
        </pc:picChg>
        <pc:picChg chg="add mod">
          <ac:chgData name=" " userId="005aa4fa-26b8-4acc-b3b2-77ef8b2b89e3" providerId="ADAL" clId="{C9C1B206-AD2A-4621-B5D8-BC259321E6DD}" dt="2020-03-26T08:54:19.278" v="2520" actId="1076"/>
          <ac:picMkLst>
            <pc:docMk/>
            <pc:sldMk cId="2499850892" sldId="273"/>
            <ac:picMk id="10244" creationId="{92F221C7-0215-41D8-B651-5C48C2D57578}"/>
          </ac:picMkLst>
        </pc:picChg>
        <pc:picChg chg="add mod">
          <ac:chgData name=" " userId="005aa4fa-26b8-4acc-b3b2-77ef8b2b89e3" providerId="ADAL" clId="{C9C1B206-AD2A-4621-B5D8-BC259321E6DD}" dt="2020-03-26T09:01:03.727" v="2740" actId="1036"/>
          <ac:picMkLst>
            <pc:docMk/>
            <pc:sldMk cId="2499850892" sldId="273"/>
            <ac:picMk id="10246" creationId="{D377D650-5D6E-4344-9D5B-1FB93CC435A4}"/>
          </ac:picMkLst>
        </pc:picChg>
        <pc:cxnChg chg="add mod">
          <ac:chgData name=" " userId="005aa4fa-26b8-4acc-b3b2-77ef8b2b89e3" providerId="ADAL" clId="{C9C1B206-AD2A-4621-B5D8-BC259321E6DD}" dt="2020-03-26T09:01:16.820" v="2743" actId="14100"/>
          <ac:cxnSpMkLst>
            <pc:docMk/>
            <pc:sldMk cId="2499850892" sldId="273"/>
            <ac:cxnSpMk id="15" creationId="{78C6684C-ECEA-427F-BAC2-6CA285101090}"/>
          </ac:cxnSpMkLst>
        </pc:cxnChg>
        <pc:cxnChg chg="add mod">
          <ac:chgData name=" " userId="005aa4fa-26b8-4acc-b3b2-77ef8b2b89e3" providerId="ADAL" clId="{C9C1B206-AD2A-4621-B5D8-BC259321E6DD}" dt="2020-03-26T09:01:23.964" v="2745" actId="14100"/>
          <ac:cxnSpMkLst>
            <pc:docMk/>
            <pc:sldMk cId="2499850892" sldId="273"/>
            <ac:cxnSpMk id="19" creationId="{C3A6AF3A-F94C-4134-8926-4A0AE7237546}"/>
          </ac:cxnSpMkLst>
        </pc:cxnChg>
        <pc:cxnChg chg="add mod">
          <ac:chgData name=" " userId="005aa4fa-26b8-4acc-b3b2-77ef8b2b89e3" providerId="ADAL" clId="{C9C1B206-AD2A-4621-B5D8-BC259321E6DD}" dt="2020-03-26T09:01:20.461" v="2744" actId="14100"/>
          <ac:cxnSpMkLst>
            <pc:docMk/>
            <pc:sldMk cId="2499850892" sldId="273"/>
            <ac:cxnSpMk id="27" creationId="{B239C3F2-5DBD-452A-9C25-5A605820FCFF}"/>
          </ac:cxnSpMkLst>
        </pc:cxnChg>
        <pc:cxnChg chg="add mod">
          <ac:chgData name=" " userId="005aa4fa-26b8-4acc-b3b2-77ef8b2b89e3" providerId="ADAL" clId="{C9C1B206-AD2A-4621-B5D8-BC259321E6DD}" dt="2020-03-26T09:08:30.185" v="2788" actId="1076"/>
          <ac:cxnSpMkLst>
            <pc:docMk/>
            <pc:sldMk cId="2499850892" sldId="273"/>
            <ac:cxnSpMk id="40" creationId="{438F44C5-B89E-41BE-98B8-90BAB7EB1B3E}"/>
          </ac:cxnSpMkLst>
        </pc:cxnChg>
      </pc:sldChg>
      <pc:sldChg chg="addSp modSp add modNotesTx">
        <pc:chgData name=" " userId="005aa4fa-26b8-4acc-b3b2-77ef8b2b89e3" providerId="ADAL" clId="{C9C1B206-AD2A-4621-B5D8-BC259321E6DD}" dt="2020-03-26T13:06:15.236" v="8026" actId="20577"/>
        <pc:sldMkLst>
          <pc:docMk/>
          <pc:sldMk cId="2375772527" sldId="274"/>
        </pc:sldMkLst>
        <pc:spChg chg="mod">
          <ac:chgData name=" " userId="005aa4fa-26b8-4acc-b3b2-77ef8b2b89e3" providerId="ADAL" clId="{C9C1B206-AD2A-4621-B5D8-BC259321E6DD}" dt="2020-03-26T08:49:58.884" v="2489" actId="403"/>
          <ac:spMkLst>
            <pc:docMk/>
            <pc:sldMk cId="2375772527" sldId="274"/>
            <ac:spMk id="3" creationId="{ED80F163-096C-4792-BC4E-F1C7AE523780}"/>
          </ac:spMkLst>
        </pc:spChg>
        <pc:spChg chg="add mod">
          <ac:chgData name=" " userId="005aa4fa-26b8-4acc-b3b2-77ef8b2b89e3" providerId="ADAL" clId="{C9C1B206-AD2A-4621-B5D8-BC259321E6DD}" dt="2020-03-26T09:10:32.536" v="2803" actId="1076"/>
          <ac:spMkLst>
            <pc:docMk/>
            <pc:sldMk cId="2375772527" sldId="274"/>
            <ac:spMk id="5" creationId="{E190A661-B905-4CB0-A2F6-04F863A5C97D}"/>
          </ac:spMkLst>
        </pc:spChg>
        <pc:spChg chg="add mod">
          <ac:chgData name=" " userId="005aa4fa-26b8-4acc-b3b2-77ef8b2b89e3" providerId="ADAL" clId="{C9C1B206-AD2A-4621-B5D8-BC259321E6DD}" dt="2020-03-26T09:19:05.363" v="2859" actId="14100"/>
          <ac:spMkLst>
            <pc:docMk/>
            <pc:sldMk cId="2375772527" sldId="274"/>
            <ac:spMk id="11" creationId="{27782814-4FF8-4617-A5B2-1AD1D129BFD6}"/>
          </ac:spMkLst>
        </pc:spChg>
        <pc:picChg chg="add mod modCrop">
          <ac:chgData name=" " userId="005aa4fa-26b8-4acc-b3b2-77ef8b2b89e3" providerId="ADAL" clId="{C9C1B206-AD2A-4621-B5D8-BC259321E6DD}" dt="2020-03-26T09:10:32.536" v="2803" actId="1076"/>
          <ac:picMkLst>
            <pc:docMk/>
            <pc:sldMk cId="2375772527" sldId="274"/>
            <ac:picMk id="4" creationId="{11F726C9-0A17-422A-AAB9-BB0B82D657F6}"/>
          </ac:picMkLst>
        </pc:picChg>
        <pc:picChg chg="add mod ord">
          <ac:chgData name=" " userId="005aa4fa-26b8-4acc-b3b2-77ef8b2b89e3" providerId="ADAL" clId="{C9C1B206-AD2A-4621-B5D8-BC259321E6DD}" dt="2020-03-26T09:18:50.280" v="2853" actId="1076"/>
          <ac:picMkLst>
            <pc:docMk/>
            <pc:sldMk cId="2375772527" sldId="274"/>
            <ac:picMk id="8" creationId="{060CB451-EFC6-4DFC-87F2-2C5E5A897C7F}"/>
          </ac:picMkLst>
        </pc:picChg>
        <pc:picChg chg="add mod">
          <ac:chgData name=" " userId="005aa4fa-26b8-4acc-b3b2-77ef8b2b89e3" providerId="ADAL" clId="{C9C1B206-AD2A-4621-B5D8-BC259321E6DD}" dt="2020-03-26T09:18:53.971" v="2854" actId="1440"/>
          <ac:picMkLst>
            <pc:docMk/>
            <pc:sldMk cId="2375772527" sldId="274"/>
            <ac:picMk id="10" creationId="{34AEF5B9-85FD-4E5D-9736-B242B984C261}"/>
          </ac:picMkLst>
        </pc:picChg>
        <pc:cxnChg chg="add mod">
          <ac:chgData name=" " userId="005aa4fa-26b8-4acc-b3b2-77ef8b2b89e3" providerId="ADAL" clId="{C9C1B206-AD2A-4621-B5D8-BC259321E6DD}" dt="2020-03-26T09:17:00.797" v="2843" actId="14100"/>
          <ac:cxnSpMkLst>
            <pc:docMk/>
            <pc:sldMk cId="2375772527" sldId="274"/>
            <ac:cxnSpMk id="6" creationId="{A4C0D8FE-B07C-45BB-85B5-40EED0B38A09}"/>
          </ac:cxnSpMkLst>
        </pc:cxnChg>
        <pc:cxnChg chg="add mod">
          <ac:chgData name=" " userId="005aa4fa-26b8-4acc-b3b2-77ef8b2b89e3" providerId="ADAL" clId="{C9C1B206-AD2A-4621-B5D8-BC259321E6DD}" dt="2020-03-26T09:19:13.845" v="2862" actId="14100"/>
          <ac:cxnSpMkLst>
            <pc:docMk/>
            <pc:sldMk cId="2375772527" sldId="274"/>
            <ac:cxnSpMk id="12" creationId="{03516D6E-8DBE-4C23-B493-66FBC48B2A49}"/>
          </ac:cxnSpMkLst>
        </pc:cxnChg>
      </pc:sldChg>
      <pc:sldChg chg="modSp add">
        <pc:chgData name=" " userId="005aa4fa-26b8-4acc-b3b2-77ef8b2b89e3" providerId="ADAL" clId="{C9C1B206-AD2A-4621-B5D8-BC259321E6DD}" dt="2020-03-26T09:15:40.498" v="2815" actId="20577"/>
        <pc:sldMkLst>
          <pc:docMk/>
          <pc:sldMk cId="4211295080" sldId="275"/>
        </pc:sldMkLst>
        <pc:spChg chg="mod">
          <ac:chgData name=" " userId="005aa4fa-26b8-4acc-b3b2-77ef8b2b89e3" providerId="ADAL" clId="{C9C1B206-AD2A-4621-B5D8-BC259321E6DD}" dt="2020-03-26T09:15:40.498" v="2815" actId="20577"/>
          <ac:spMkLst>
            <pc:docMk/>
            <pc:sldMk cId="4211295080" sldId="275"/>
            <ac:spMk id="2" creationId="{96C43298-28B4-4C10-B00F-7277A79D942F}"/>
          </ac:spMkLst>
        </pc:spChg>
      </pc:sldChg>
      <pc:sldChg chg="addSp delSp modSp add mod setBg">
        <pc:chgData name=" " userId="005aa4fa-26b8-4acc-b3b2-77ef8b2b89e3" providerId="ADAL" clId="{C9C1B206-AD2A-4621-B5D8-BC259321E6DD}" dt="2020-03-26T12:41:42.498" v="3649" actId="1037"/>
        <pc:sldMkLst>
          <pc:docMk/>
          <pc:sldMk cId="4285183535" sldId="276"/>
        </pc:sldMkLst>
        <pc:spChg chg="del">
          <ac:chgData name=" " userId="005aa4fa-26b8-4acc-b3b2-77ef8b2b89e3" providerId="ADAL" clId="{C9C1B206-AD2A-4621-B5D8-BC259321E6DD}" dt="2020-03-26T09:16:11.226" v="2819" actId="26606"/>
          <ac:spMkLst>
            <pc:docMk/>
            <pc:sldMk cId="4285183535" sldId="276"/>
            <ac:spMk id="2" creationId="{81F1D7CC-1CE3-4C4F-AA46-AB8BA7E614F1}"/>
          </ac:spMkLst>
        </pc:spChg>
        <pc:spChg chg="del">
          <ac:chgData name=" " userId="005aa4fa-26b8-4acc-b3b2-77ef8b2b89e3" providerId="ADAL" clId="{C9C1B206-AD2A-4621-B5D8-BC259321E6DD}" dt="2020-03-26T09:16:11.226" v="2819" actId="26606"/>
          <ac:spMkLst>
            <pc:docMk/>
            <pc:sldMk cId="4285183535" sldId="276"/>
            <ac:spMk id="3" creationId="{D25547FE-C634-426B-9A19-8CF595E0730C}"/>
          </ac:spMkLst>
        </pc:spChg>
        <pc:spChg chg="add">
          <ac:chgData name=" " userId="005aa4fa-26b8-4acc-b3b2-77ef8b2b89e3" providerId="ADAL" clId="{C9C1B206-AD2A-4621-B5D8-BC259321E6DD}" dt="2020-03-26T09:16:11.226" v="2819" actId="26606"/>
          <ac:spMkLst>
            <pc:docMk/>
            <pc:sldMk cId="4285183535" sldId="276"/>
            <ac:spMk id="71" creationId="{C2579DAE-C141-48DB-810E-C070C300819E}"/>
          </ac:spMkLst>
        </pc:spChg>
        <pc:spChg chg="add">
          <ac:chgData name=" " userId="005aa4fa-26b8-4acc-b3b2-77ef8b2b89e3" providerId="ADAL" clId="{C9C1B206-AD2A-4621-B5D8-BC259321E6DD}" dt="2020-03-26T09:16:11.226" v="2819" actId="26606"/>
          <ac:spMkLst>
            <pc:docMk/>
            <pc:sldMk cId="4285183535" sldId="276"/>
            <ac:spMk id="73" creationId="{02FD90C3-6350-4D5B-9738-6E94EDF30F74}"/>
          </ac:spMkLst>
        </pc:spChg>
        <pc:spChg chg="add">
          <ac:chgData name=" " userId="005aa4fa-26b8-4acc-b3b2-77ef8b2b89e3" providerId="ADAL" clId="{C9C1B206-AD2A-4621-B5D8-BC259321E6DD}" dt="2020-03-26T09:16:11.226" v="2819" actId="26606"/>
          <ac:spMkLst>
            <pc:docMk/>
            <pc:sldMk cId="4285183535" sldId="276"/>
            <ac:spMk id="75" creationId="{41497DE5-0939-4D1D-9350-0C5E1B209C68}"/>
          </ac:spMkLst>
        </pc:spChg>
        <pc:spChg chg="add">
          <ac:chgData name=" " userId="005aa4fa-26b8-4acc-b3b2-77ef8b2b89e3" providerId="ADAL" clId="{C9C1B206-AD2A-4621-B5D8-BC259321E6DD}" dt="2020-03-26T09:16:11.226" v="2819" actId="26606"/>
          <ac:spMkLst>
            <pc:docMk/>
            <pc:sldMk cId="4285183535" sldId="276"/>
            <ac:spMk id="77" creationId="{5CCC70ED-6C63-4537-B7EB-51990D6C0A6F}"/>
          </ac:spMkLst>
        </pc:spChg>
        <pc:spChg chg="add">
          <ac:chgData name=" " userId="005aa4fa-26b8-4acc-b3b2-77ef8b2b89e3" providerId="ADAL" clId="{C9C1B206-AD2A-4621-B5D8-BC259321E6DD}" dt="2020-03-26T09:16:11.226" v="2819" actId="26606"/>
          <ac:spMkLst>
            <pc:docMk/>
            <pc:sldMk cId="4285183535" sldId="276"/>
            <ac:spMk id="79" creationId="{B76E24C1-2968-40DC-A36E-F6B85F0F0752}"/>
          </ac:spMkLst>
        </pc:spChg>
        <pc:picChg chg="add mod">
          <ac:chgData name=" " userId="005aa4fa-26b8-4acc-b3b2-77ef8b2b89e3" providerId="ADAL" clId="{C9C1B206-AD2A-4621-B5D8-BC259321E6DD}" dt="2020-03-26T12:41:42.498" v="3649" actId="1037"/>
          <ac:picMkLst>
            <pc:docMk/>
            <pc:sldMk cId="4285183535" sldId="276"/>
            <ac:picMk id="13314" creationId="{A8A9477F-8BF1-4413-94B0-CCEEC93DB2BB}"/>
          </ac:picMkLst>
        </pc:picChg>
      </pc:sldChg>
      <pc:sldChg chg="addSp delSp modSp add modAnim modNotesTx">
        <pc:chgData name=" " userId="005aa4fa-26b8-4acc-b3b2-77ef8b2b89e3" providerId="ADAL" clId="{C9C1B206-AD2A-4621-B5D8-BC259321E6DD}" dt="2020-03-26T13:15:45.786" v="9515" actId="20577"/>
        <pc:sldMkLst>
          <pc:docMk/>
          <pc:sldMk cId="3593849865" sldId="277"/>
        </pc:sldMkLst>
        <pc:spChg chg="mod">
          <ac:chgData name=" " userId="005aa4fa-26b8-4acc-b3b2-77ef8b2b89e3" providerId="ADAL" clId="{C9C1B206-AD2A-4621-B5D8-BC259321E6DD}" dt="2020-03-26T09:29:04.175" v="2977" actId="962"/>
          <ac:spMkLst>
            <pc:docMk/>
            <pc:sldMk cId="3593849865" sldId="277"/>
            <ac:spMk id="2" creationId="{96C43298-28B4-4C10-B00F-7277A79D942F}"/>
          </ac:spMkLst>
        </pc:spChg>
        <pc:spChg chg="mod">
          <ac:chgData name=" " userId="005aa4fa-26b8-4acc-b3b2-77ef8b2b89e3" providerId="ADAL" clId="{C9C1B206-AD2A-4621-B5D8-BC259321E6DD}" dt="2020-03-26T09:23:03.186" v="2939" actId="113"/>
          <ac:spMkLst>
            <pc:docMk/>
            <pc:sldMk cId="3593849865" sldId="277"/>
            <ac:spMk id="3" creationId="{F8EB24E3-A4B8-46DD-8C72-64950A4B9FA5}"/>
          </ac:spMkLst>
        </pc:spChg>
        <pc:spChg chg="add mod">
          <ac:chgData name=" " userId="005aa4fa-26b8-4acc-b3b2-77ef8b2b89e3" providerId="ADAL" clId="{C9C1B206-AD2A-4621-B5D8-BC259321E6DD}" dt="2020-03-26T13:13:54.786" v="9027" actId="20577"/>
          <ac:spMkLst>
            <pc:docMk/>
            <pc:sldMk cId="3593849865" sldId="277"/>
            <ac:spMk id="4" creationId="{098C5FA9-77DB-4257-9B5D-55685CD03301}"/>
          </ac:spMkLst>
        </pc:spChg>
        <pc:spChg chg="add mod">
          <ac:chgData name=" " userId="005aa4fa-26b8-4acc-b3b2-77ef8b2b89e3" providerId="ADAL" clId="{C9C1B206-AD2A-4621-B5D8-BC259321E6DD}" dt="2020-03-26T09:32:46.621" v="2997" actId="1076"/>
          <ac:spMkLst>
            <pc:docMk/>
            <pc:sldMk cId="3593849865" sldId="277"/>
            <ac:spMk id="10" creationId="{C7099D58-E3BA-49FB-8FF6-84901B603DB1}"/>
          </ac:spMkLst>
        </pc:spChg>
        <pc:spChg chg="add del mod">
          <ac:chgData name=" " userId="005aa4fa-26b8-4acc-b3b2-77ef8b2b89e3" providerId="ADAL" clId="{C9C1B206-AD2A-4621-B5D8-BC259321E6DD}" dt="2020-03-26T09:33:45.784" v="3018" actId="478"/>
          <ac:spMkLst>
            <pc:docMk/>
            <pc:sldMk cId="3593849865" sldId="277"/>
            <ac:spMk id="15" creationId="{AD47EFAC-6719-4BCB-AA83-F137CA1B90DE}"/>
          </ac:spMkLst>
        </pc:spChg>
        <pc:spChg chg="add del mod">
          <ac:chgData name=" " userId="005aa4fa-26b8-4acc-b3b2-77ef8b2b89e3" providerId="ADAL" clId="{C9C1B206-AD2A-4621-B5D8-BC259321E6DD}" dt="2020-03-26T09:33:44.933" v="3017" actId="478"/>
          <ac:spMkLst>
            <pc:docMk/>
            <pc:sldMk cId="3593849865" sldId="277"/>
            <ac:spMk id="16" creationId="{E9CDA4F8-3FCC-42AF-9A25-92B054FC0CC2}"/>
          </ac:spMkLst>
        </pc:spChg>
        <pc:spChg chg="add del mod">
          <ac:chgData name=" " userId="005aa4fa-26b8-4acc-b3b2-77ef8b2b89e3" providerId="ADAL" clId="{C9C1B206-AD2A-4621-B5D8-BC259321E6DD}" dt="2020-03-26T09:33:44.202" v="3016" actId="478"/>
          <ac:spMkLst>
            <pc:docMk/>
            <pc:sldMk cId="3593849865" sldId="277"/>
            <ac:spMk id="17" creationId="{765FCCF8-93D3-4592-A6F2-C34CA2EB1632}"/>
          </ac:spMkLst>
        </pc:spChg>
        <pc:spChg chg="add del mod">
          <ac:chgData name=" " userId="005aa4fa-26b8-4acc-b3b2-77ef8b2b89e3" providerId="ADAL" clId="{C9C1B206-AD2A-4621-B5D8-BC259321E6DD}" dt="2020-03-26T09:33:43.194" v="3015" actId="478"/>
          <ac:spMkLst>
            <pc:docMk/>
            <pc:sldMk cId="3593849865" sldId="277"/>
            <ac:spMk id="18" creationId="{91D56BC3-4CB3-44CB-A6D4-BBD6257DD4EE}"/>
          </ac:spMkLst>
        </pc:spChg>
        <pc:spChg chg="add mod">
          <ac:chgData name=" " userId="005aa4fa-26b8-4acc-b3b2-77ef8b2b89e3" providerId="ADAL" clId="{C9C1B206-AD2A-4621-B5D8-BC259321E6DD}" dt="2020-03-26T09:33:58.004" v="3022" actId="14100"/>
          <ac:spMkLst>
            <pc:docMk/>
            <pc:sldMk cId="3593849865" sldId="277"/>
            <ac:spMk id="19" creationId="{78028CB5-5983-46C1-8F62-94339DDC1BB2}"/>
          </ac:spMkLst>
        </pc:spChg>
        <pc:picChg chg="add del mod">
          <ac:chgData name=" " userId="005aa4fa-26b8-4acc-b3b2-77ef8b2b89e3" providerId="ADAL" clId="{C9C1B206-AD2A-4621-B5D8-BC259321E6DD}" dt="2020-03-26T09:28:57.288" v="2974" actId="478"/>
          <ac:picMkLst>
            <pc:docMk/>
            <pc:sldMk cId="3593849865" sldId="277"/>
            <ac:picMk id="5" creationId="{2F55B893-B0D8-42D5-B5D9-A6D3EE3946A6}"/>
          </ac:picMkLst>
        </pc:picChg>
        <pc:picChg chg="add mod">
          <ac:chgData name=" " userId="005aa4fa-26b8-4acc-b3b2-77ef8b2b89e3" providerId="ADAL" clId="{C9C1B206-AD2A-4621-B5D8-BC259321E6DD}" dt="2020-03-26T09:29:15.966" v="2981" actId="14100"/>
          <ac:picMkLst>
            <pc:docMk/>
            <pc:sldMk cId="3593849865" sldId="277"/>
            <ac:picMk id="7" creationId="{D51E7463-00F4-48C7-A604-89E713A7BA6D}"/>
          </ac:picMkLst>
        </pc:picChg>
        <pc:picChg chg="add mod">
          <ac:chgData name=" " userId="005aa4fa-26b8-4acc-b3b2-77ef8b2b89e3" providerId="ADAL" clId="{C9C1B206-AD2A-4621-B5D8-BC259321E6DD}" dt="2020-03-26T09:33:21.289" v="3007" actId="1076"/>
          <ac:picMkLst>
            <pc:docMk/>
            <pc:sldMk cId="3593849865" sldId="277"/>
            <ac:picMk id="8" creationId="{3E93866D-25D5-41C9-97A0-F036F52F6129}"/>
          </ac:picMkLst>
        </pc:picChg>
        <pc:cxnChg chg="add mod">
          <ac:chgData name=" " userId="005aa4fa-26b8-4acc-b3b2-77ef8b2b89e3" providerId="ADAL" clId="{C9C1B206-AD2A-4621-B5D8-BC259321E6DD}" dt="2020-03-26T09:32:49.709" v="2998" actId="14100"/>
          <ac:cxnSpMkLst>
            <pc:docMk/>
            <pc:sldMk cId="3593849865" sldId="277"/>
            <ac:cxnSpMk id="9" creationId="{CBF23451-6C2C-4060-B2C7-54202B980D20}"/>
          </ac:cxnSpMkLst>
        </pc:cxnChg>
        <pc:cxnChg chg="add del mod">
          <ac:chgData name=" " userId="005aa4fa-26b8-4acc-b3b2-77ef8b2b89e3" providerId="ADAL" clId="{C9C1B206-AD2A-4621-B5D8-BC259321E6DD}" dt="2020-03-26T09:32:54.035" v="3001" actId="478"/>
          <ac:cxnSpMkLst>
            <pc:docMk/>
            <pc:sldMk cId="3593849865" sldId="277"/>
            <ac:cxnSpMk id="14" creationId="{21772040-5F7A-4B4B-A24C-C5F9F44E8054}"/>
          </ac:cxnSpMkLst>
        </pc:cxnChg>
      </pc:sldChg>
      <pc:sldChg chg="addSp delSp modSp add addAnim delAnim modAnim modNotesTx">
        <pc:chgData name=" " userId="005aa4fa-26b8-4acc-b3b2-77ef8b2b89e3" providerId="ADAL" clId="{C9C1B206-AD2A-4621-B5D8-BC259321E6DD}" dt="2020-03-27T08:59:57.462" v="11526" actId="1076"/>
        <pc:sldMkLst>
          <pc:docMk/>
          <pc:sldMk cId="1123502690" sldId="278"/>
        </pc:sldMkLst>
        <pc:spChg chg="mod ord">
          <ac:chgData name=" " userId="005aa4fa-26b8-4acc-b3b2-77ef8b2b89e3" providerId="ADAL" clId="{C9C1B206-AD2A-4621-B5D8-BC259321E6DD}" dt="2020-03-27T08:55:52.308" v="11477" actId="167"/>
          <ac:spMkLst>
            <pc:docMk/>
            <pc:sldMk cId="1123502690" sldId="278"/>
            <ac:spMk id="3" creationId="{F8EB24E3-A4B8-46DD-8C72-64950A4B9FA5}"/>
          </ac:spMkLst>
        </pc:spChg>
        <pc:spChg chg="add del mod">
          <ac:chgData name=" " userId="005aa4fa-26b8-4acc-b3b2-77ef8b2b89e3" providerId="ADAL" clId="{C9C1B206-AD2A-4621-B5D8-BC259321E6DD}" dt="2020-03-27T08:35:40.117" v="11403" actId="478"/>
          <ac:spMkLst>
            <pc:docMk/>
            <pc:sldMk cId="1123502690" sldId="278"/>
            <ac:spMk id="5" creationId="{C8ED09FF-F46F-42F3-A69F-250CD7D6D696}"/>
          </ac:spMkLst>
        </pc:spChg>
        <pc:spChg chg="add mod">
          <ac:chgData name=" " userId="005aa4fa-26b8-4acc-b3b2-77ef8b2b89e3" providerId="ADAL" clId="{C9C1B206-AD2A-4621-B5D8-BC259321E6DD}" dt="2020-03-27T08:58:51.360" v="11512" actId="1076"/>
          <ac:spMkLst>
            <pc:docMk/>
            <pc:sldMk cId="1123502690" sldId="278"/>
            <ac:spMk id="8" creationId="{B8EEBA08-A825-48F6-9F1C-95F586423074}"/>
          </ac:spMkLst>
        </pc:spChg>
        <pc:spChg chg="add mod">
          <ac:chgData name=" " userId="005aa4fa-26b8-4acc-b3b2-77ef8b2b89e3" providerId="ADAL" clId="{C9C1B206-AD2A-4621-B5D8-BC259321E6DD}" dt="2020-03-27T08:59:57.462" v="11526" actId="1076"/>
          <ac:spMkLst>
            <pc:docMk/>
            <pc:sldMk cId="1123502690" sldId="278"/>
            <ac:spMk id="11" creationId="{5086A324-29D7-4CFD-B2F7-1A38F59BA33F}"/>
          </ac:spMkLst>
        </pc:spChg>
        <pc:spChg chg="add del mod">
          <ac:chgData name=" " userId="005aa4fa-26b8-4acc-b3b2-77ef8b2b89e3" providerId="ADAL" clId="{C9C1B206-AD2A-4621-B5D8-BC259321E6DD}" dt="2020-03-26T09:50:58.656" v="3330" actId="478"/>
          <ac:spMkLst>
            <pc:docMk/>
            <pc:sldMk cId="1123502690" sldId="278"/>
            <ac:spMk id="12" creationId="{4BEA3EDB-F93C-40F9-B5A1-A347CECA72B1}"/>
          </ac:spMkLst>
        </pc:spChg>
        <pc:spChg chg="add mod ord">
          <ac:chgData name=" " userId="005aa4fa-26b8-4acc-b3b2-77ef8b2b89e3" providerId="ADAL" clId="{C9C1B206-AD2A-4621-B5D8-BC259321E6DD}" dt="2020-03-26T09:50:12.661" v="3327" actId="1076"/>
          <ac:spMkLst>
            <pc:docMk/>
            <pc:sldMk cId="1123502690" sldId="278"/>
            <ac:spMk id="26" creationId="{5134C814-A02E-4F5A-B0CC-A68910A5B5EC}"/>
          </ac:spMkLst>
        </pc:spChg>
        <pc:spChg chg="add mod">
          <ac:chgData name=" " userId="005aa4fa-26b8-4acc-b3b2-77ef8b2b89e3" providerId="ADAL" clId="{C9C1B206-AD2A-4621-B5D8-BC259321E6DD}" dt="2020-03-26T09:50:20.477" v="3328" actId="1076"/>
          <ac:spMkLst>
            <pc:docMk/>
            <pc:sldMk cId="1123502690" sldId="278"/>
            <ac:spMk id="27" creationId="{622E8AEE-FF5B-44C7-9C79-B70B37C5E745}"/>
          </ac:spMkLst>
        </pc:spChg>
        <pc:spChg chg="add del mod">
          <ac:chgData name=" " userId="005aa4fa-26b8-4acc-b3b2-77ef8b2b89e3" providerId="ADAL" clId="{C9C1B206-AD2A-4621-B5D8-BC259321E6DD}" dt="2020-03-26T09:47:02.966" v="3271" actId="478"/>
          <ac:spMkLst>
            <pc:docMk/>
            <pc:sldMk cId="1123502690" sldId="278"/>
            <ac:spMk id="28" creationId="{F3CA60AE-F395-4DA8-BE27-824DCC13DC1F}"/>
          </ac:spMkLst>
        </pc:spChg>
        <pc:spChg chg="add mod">
          <ac:chgData name=" " userId="005aa4fa-26b8-4acc-b3b2-77ef8b2b89e3" providerId="ADAL" clId="{C9C1B206-AD2A-4621-B5D8-BC259321E6DD}" dt="2020-03-27T08:56:43.489" v="11483" actId="1076"/>
          <ac:spMkLst>
            <pc:docMk/>
            <pc:sldMk cId="1123502690" sldId="278"/>
            <ac:spMk id="30" creationId="{BB27E6DE-C268-4A86-B54A-7C1FDBF2D411}"/>
          </ac:spMkLst>
        </pc:spChg>
        <pc:spChg chg="add mod">
          <ac:chgData name=" " userId="005aa4fa-26b8-4acc-b3b2-77ef8b2b89e3" providerId="ADAL" clId="{C9C1B206-AD2A-4621-B5D8-BC259321E6DD}" dt="2020-03-26T09:50:09.508" v="3326" actId="1076"/>
          <ac:spMkLst>
            <pc:docMk/>
            <pc:sldMk cId="1123502690" sldId="278"/>
            <ac:spMk id="34" creationId="{D97E142D-A72B-4CC0-BB1C-F835534D991B}"/>
          </ac:spMkLst>
        </pc:spChg>
        <pc:spChg chg="add del mod">
          <ac:chgData name=" " userId="005aa4fa-26b8-4acc-b3b2-77ef8b2b89e3" providerId="ADAL" clId="{C9C1B206-AD2A-4621-B5D8-BC259321E6DD}" dt="2020-03-27T08:58:18.508" v="11510" actId="478"/>
          <ac:spMkLst>
            <pc:docMk/>
            <pc:sldMk cId="1123502690" sldId="278"/>
            <ac:spMk id="35" creationId="{608B2239-7991-451B-9129-2941C4C1E065}"/>
          </ac:spMkLst>
        </pc:spChg>
        <pc:picChg chg="add del mod">
          <ac:chgData name=" " userId="005aa4fa-26b8-4acc-b3b2-77ef8b2b89e3" providerId="ADAL" clId="{C9C1B206-AD2A-4621-B5D8-BC259321E6DD}" dt="2020-03-27T08:35:46.222" v="11406" actId="478"/>
          <ac:picMkLst>
            <pc:docMk/>
            <pc:sldMk cId="1123502690" sldId="278"/>
            <ac:picMk id="4" creationId="{23767D7E-9A2D-4463-96AF-3BB30CD7C9E6}"/>
          </ac:picMkLst>
        </pc:picChg>
        <pc:picChg chg="add del mod ord">
          <ac:chgData name=" " userId="005aa4fa-26b8-4acc-b3b2-77ef8b2b89e3" providerId="ADAL" clId="{C9C1B206-AD2A-4621-B5D8-BC259321E6DD}" dt="2020-03-27T08:35:52.684" v="11407" actId="478"/>
          <ac:picMkLst>
            <pc:docMk/>
            <pc:sldMk cId="1123502690" sldId="278"/>
            <ac:picMk id="6" creationId="{EC302318-CD1E-4769-98BD-6A64F7672BBE}"/>
          </ac:picMkLst>
        </pc:picChg>
        <pc:picChg chg="add mod ord">
          <ac:chgData name=" " userId="005aa4fa-26b8-4acc-b3b2-77ef8b2b89e3" providerId="ADAL" clId="{C9C1B206-AD2A-4621-B5D8-BC259321E6DD}" dt="2020-03-27T08:55:48.397" v="11476" actId="167"/>
          <ac:picMkLst>
            <pc:docMk/>
            <pc:sldMk cId="1123502690" sldId="278"/>
            <ac:picMk id="10" creationId="{509D4788-C092-4480-9DB7-8BD407939FEA}"/>
          </ac:picMkLst>
        </pc:picChg>
        <pc:picChg chg="add mod ord">
          <ac:chgData name=" " userId="005aa4fa-26b8-4acc-b3b2-77ef8b2b89e3" providerId="ADAL" clId="{C9C1B206-AD2A-4621-B5D8-BC259321E6DD}" dt="2020-03-27T08:58:33.959" v="11511" actId="1076"/>
          <ac:picMkLst>
            <pc:docMk/>
            <pc:sldMk cId="1123502690" sldId="278"/>
            <ac:picMk id="12" creationId="{9B8FBB30-D225-4600-A98C-7409B2DF081D}"/>
          </ac:picMkLst>
        </pc:picChg>
        <pc:picChg chg="add mod">
          <ac:chgData name=" " userId="005aa4fa-26b8-4acc-b3b2-77ef8b2b89e3" providerId="ADAL" clId="{C9C1B206-AD2A-4621-B5D8-BC259321E6DD}" dt="2020-03-27T08:59:09.023" v="11513" actId="1076"/>
          <ac:picMkLst>
            <pc:docMk/>
            <pc:sldMk cId="1123502690" sldId="278"/>
            <ac:picMk id="14" creationId="{9B5D24E3-F468-4ADB-9C46-8222363846AF}"/>
          </ac:picMkLst>
        </pc:picChg>
        <pc:picChg chg="add mod">
          <ac:chgData name=" " userId="005aa4fa-26b8-4acc-b3b2-77ef8b2b89e3" providerId="ADAL" clId="{C9C1B206-AD2A-4621-B5D8-BC259321E6DD}" dt="2020-03-26T10:02:38.798" v="3364" actId="1076"/>
          <ac:picMkLst>
            <pc:docMk/>
            <pc:sldMk cId="1123502690" sldId="278"/>
            <ac:picMk id="31" creationId="{AE903440-9883-4793-9877-6228ED4CAE90}"/>
          </ac:picMkLst>
        </pc:picChg>
        <pc:picChg chg="add mod">
          <ac:chgData name=" " userId="005aa4fa-26b8-4acc-b3b2-77ef8b2b89e3" providerId="ADAL" clId="{C9C1B206-AD2A-4621-B5D8-BC259321E6DD}" dt="2020-03-26T09:49:57.045" v="3314" actId="1076"/>
          <ac:picMkLst>
            <pc:docMk/>
            <pc:sldMk cId="1123502690" sldId="278"/>
            <ac:picMk id="32" creationId="{AB4889D4-5588-4BF4-BD08-8C87CD4B3E72}"/>
          </ac:picMkLst>
        </pc:picChg>
        <pc:picChg chg="add del mod">
          <ac:chgData name=" " userId="005aa4fa-26b8-4acc-b3b2-77ef8b2b89e3" providerId="ADAL" clId="{C9C1B206-AD2A-4621-B5D8-BC259321E6DD}" dt="2020-03-27T08:35:40.117" v="11403" actId="478"/>
          <ac:picMkLst>
            <pc:docMk/>
            <pc:sldMk cId="1123502690" sldId="278"/>
            <ac:picMk id="33" creationId="{10FDA6FA-11C7-42D1-8FF8-7E6D4F432535}"/>
          </ac:picMkLst>
        </pc:picChg>
        <pc:cxnChg chg="add mod">
          <ac:chgData name=" " userId="005aa4fa-26b8-4acc-b3b2-77ef8b2b89e3" providerId="ADAL" clId="{C9C1B206-AD2A-4621-B5D8-BC259321E6DD}" dt="2020-03-27T08:58:51.360" v="11512" actId="1076"/>
          <ac:cxnSpMkLst>
            <pc:docMk/>
            <pc:sldMk cId="1123502690" sldId="278"/>
            <ac:cxnSpMk id="7" creationId="{B4BBEFAB-5E3C-44E1-BEE9-9CAA06DC03A8}"/>
          </ac:cxnSpMkLst>
        </pc:cxnChg>
        <pc:cxnChg chg="add del mod">
          <ac:chgData name=" " userId="005aa4fa-26b8-4acc-b3b2-77ef8b2b89e3" providerId="ADAL" clId="{C9C1B206-AD2A-4621-B5D8-BC259321E6DD}" dt="2020-03-27T08:56:59.613" v="11487" actId="478"/>
          <ac:cxnSpMkLst>
            <pc:docMk/>
            <pc:sldMk cId="1123502690" sldId="278"/>
            <ac:cxnSpMk id="13" creationId="{82C873FC-87DA-4BBC-BD3D-9FD3168993F1}"/>
          </ac:cxnSpMkLst>
        </pc:cxnChg>
        <pc:cxnChg chg="add del mod">
          <ac:chgData name=" " userId="005aa4fa-26b8-4acc-b3b2-77ef8b2b89e3" providerId="ADAL" clId="{C9C1B206-AD2A-4621-B5D8-BC259321E6DD}" dt="2020-03-27T08:56:58.582" v="11486" actId="478"/>
          <ac:cxnSpMkLst>
            <pc:docMk/>
            <pc:sldMk cId="1123502690" sldId="278"/>
            <ac:cxnSpMk id="16" creationId="{02D1F794-FCA9-49BB-81C8-B363282D5BE6}"/>
          </ac:cxnSpMkLst>
        </pc:cxnChg>
        <pc:cxnChg chg="add del mod">
          <ac:chgData name=" " userId="005aa4fa-26b8-4acc-b3b2-77ef8b2b89e3" providerId="ADAL" clId="{C9C1B206-AD2A-4621-B5D8-BC259321E6DD}" dt="2020-03-26T09:50:38.923" v="3329" actId="478"/>
          <ac:cxnSpMkLst>
            <pc:docMk/>
            <pc:sldMk cId="1123502690" sldId="278"/>
            <ac:cxnSpMk id="21" creationId="{894D1683-DAF8-41B7-AE2C-16261493762E}"/>
          </ac:cxnSpMkLst>
        </pc:cxnChg>
      </pc:sldChg>
      <pc:sldChg chg="modSp add del">
        <pc:chgData name=" " userId="005aa4fa-26b8-4acc-b3b2-77ef8b2b89e3" providerId="ADAL" clId="{C9C1B206-AD2A-4621-B5D8-BC259321E6DD}" dt="2020-03-26T09:23:27.616" v="2952" actId="2696"/>
        <pc:sldMkLst>
          <pc:docMk/>
          <pc:sldMk cId="1324299896" sldId="279"/>
        </pc:sldMkLst>
        <pc:spChg chg="mod">
          <ac:chgData name=" " userId="005aa4fa-26b8-4acc-b3b2-77ef8b2b89e3" providerId="ADAL" clId="{C9C1B206-AD2A-4621-B5D8-BC259321E6DD}" dt="2020-03-26T09:23:20.333" v="2951" actId="207"/>
          <ac:spMkLst>
            <pc:docMk/>
            <pc:sldMk cId="1324299896" sldId="279"/>
            <ac:spMk id="3" creationId="{F8EB24E3-A4B8-46DD-8C72-64950A4B9FA5}"/>
          </ac:spMkLst>
        </pc:spChg>
      </pc:sldChg>
      <pc:sldChg chg="addSp delSp modSp add ord modAnim modNotesTx">
        <pc:chgData name=" " userId="005aa4fa-26b8-4acc-b3b2-77ef8b2b89e3" providerId="ADAL" clId="{C9C1B206-AD2A-4621-B5D8-BC259321E6DD}" dt="2020-03-27T09:09:30.137" v="11528"/>
        <pc:sldMkLst>
          <pc:docMk/>
          <pc:sldMk cId="1802579884" sldId="279"/>
        </pc:sldMkLst>
        <pc:spChg chg="mod">
          <ac:chgData name=" " userId="005aa4fa-26b8-4acc-b3b2-77ef8b2b89e3" providerId="ADAL" clId="{C9C1B206-AD2A-4621-B5D8-BC259321E6DD}" dt="2020-03-27T08:53:04.180" v="11423" actId="20577"/>
          <ac:spMkLst>
            <pc:docMk/>
            <pc:sldMk cId="1802579884" sldId="279"/>
            <ac:spMk id="2" creationId="{96C43298-28B4-4C10-B00F-7277A79D942F}"/>
          </ac:spMkLst>
        </pc:spChg>
        <pc:spChg chg="mod">
          <ac:chgData name=" " userId="005aa4fa-26b8-4acc-b3b2-77ef8b2b89e3" providerId="ADAL" clId="{C9C1B206-AD2A-4621-B5D8-BC259321E6DD}" dt="2020-03-26T09:24:06.637" v="2964" actId="207"/>
          <ac:spMkLst>
            <pc:docMk/>
            <pc:sldMk cId="1802579884" sldId="279"/>
            <ac:spMk id="3" creationId="{F8EB24E3-A4B8-46DD-8C72-64950A4B9FA5}"/>
          </ac:spMkLst>
        </pc:spChg>
        <pc:spChg chg="add del mod">
          <ac:chgData name=" " userId="005aa4fa-26b8-4acc-b3b2-77ef8b2b89e3" providerId="ADAL" clId="{C9C1B206-AD2A-4621-B5D8-BC259321E6DD}" dt="2020-03-26T13:21:27.554" v="10542" actId="478"/>
          <ac:spMkLst>
            <pc:docMk/>
            <pc:sldMk cId="1802579884" sldId="279"/>
            <ac:spMk id="5" creationId="{700FD870-3B91-48AB-BC6A-C68F2DF7ADE7}"/>
          </ac:spMkLst>
        </pc:spChg>
        <pc:spChg chg="add mod">
          <ac:chgData name=" " userId="005aa4fa-26b8-4acc-b3b2-77ef8b2b89e3" providerId="ADAL" clId="{C9C1B206-AD2A-4621-B5D8-BC259321E6DD}" dt="2020-03-27T08:54:20.446" v="11453" actId="20577"/>
          <ac:spMkLst>
            <pc:docMk/>
            <pc:sldMk cId="1802579884" sldId="279"/>
            <ac:spMk id="9" creationId="{E9BDD21C-E8C9-4684-BE9E-8F43D379914E}"/>
          </ac:spMkLst>
        </pc:spChg>
        <pc:spChg chg="add mod">
          <ac:chgData name=" " userId="005aa4fa-26b8-4acc-b3b2-77ef8b2b89e3" providerId="ADAL" clId="{C9C1B206-AD2A-4621-B5D8-BC259321E6DD}" dt="2020-03-27T08:54:38.971" v="11472" actId="20577"/>
          <ac:spMkLst>
            <pc:docMk/>
            <pc:sldMk cId="1802579884" sldId="279"/>
            <ac:spMk id="10" creationId="{EF21360B-8359-4986-BD37-AAB9253B5390}"/>
          </ac:spMkLst>
        </pc:spChg>
        <pc:picChg chg="add mod">
          <ac:chgData name=" " userId="005aa4fa-26b8-4acc-b3b2-77ef8b2b89e3" providerId="ADAL" clId="{C9C1B206-AD2A-4621-B5D8-BC259321E6DD}" dt="2020-03-27T08:54:00.769" v="11439" actId="1076"/>
          <ac:picMkLst>
            <pc:docMk/>
            <pc:sldMk cId="1802579884" sldId="279"/>
            <ac:picMk id="5" creationId="{5798291C-F8D0-4430-BB01-12A06FBACE82}"/>
          </ac:picMkLst>
        </pc:picChg>
        <pc:picChg chg="add mod">
          <ac:chgData name=" " userId="005aa4fa-26b8-4acc-b3b2-77ef8b2b89e3" providerId="ADAL" clId="{C9C1B206-AD2A-4621-B5D8-BC259321E6DD}" dt="2020-03-27T08:54:02.346" v="11440" actId="1076"/>
          <ac:picMkLst>
            <pc:docMk/>
            <pc:sldMk cId="1802579884" sldId="279"/>
            <ac:picMk id="7" creationId="{2E1EE384-7489-48CA-8D54-1975BD8E3520}"/>
          </ac:picMkLst>
        </pc:picChg>
        <pc:picChg chg="add del mod">
          <ac:chgData name=" " userId="005aa4fa-26b8-4acc-b3b2-77ef8b2b89e3" providerId="ADAL" clId="{C9C1B206-AD2A-4621-B5D8-BC259321E6DD}" dt="2020-03-27T08:34:45.812" v="11402" actId="478"/>
          <ac:picMkLst>
            <pc:docMk/>
            <pc:sldMk cId="1802579884" sldId="279"/>
            <ac:picMk id="17410" creationId="{AC422694-041C-4864-934C-2D3A4B844B55}"/>
          </ac:picMkLst>
        </pc:picChg>
      </pc:sldChg>
      <pc:sldChg chg="addSp delSp modSp add ord modNotesTx">
        <pc:chgData name=" " userId="005aa4fa-26b8-4acc-b3b2-77ef8b2b89e3" providerId="ADAL" clId="{C9C1B206-AD2A-4621-B5D8-BC259321E6DD}" dt="2020-03-26T13:26:23.247" v="11380" actId="20577"/>
        <pc:sldMkLst>
          <pc:docMk/>
          <pc:sldMk cId="1156573815" sldId="280"/>
        </pc:sldMkLst>
        <pc:spChg chg="mod">
          <ac:chgData name=" " userId="005aa4fa-26b8-4acc-b3b2-77ef8b2b89e3" providerId="ADAL" clId="{C9C1B206-AD2A-4621-B5D8-BC259321E6DD}" dt="2020-03-26T09:24:18.377" v="2968" actId="113"/>
          <ac:spMkLst>
            <pc:docMk/>
            <pc:sldMk cId="1156573815" sldId="280"/>
            <ac:spMk id="3" creationId="{F8EB24E3-A4B8-46DD-8C72-64950A4B9FA5}"/>
          </ac:spMkLst>
        </pc:spChg>
        <pc:spChg chg="add del mod">
          <ac:chgData name=" " userId="005aa4fa-26b8-4acc-b3b2-77ef8b2b89e3" providerId="ADAL" clId="{C9C1B206-AD2A-4621-B5D8-BC259321E6DD}" dt="2020-03-26T13:21:18.476" v="10538" actId="478"/>
          <ac:spMkLst>
            <pc:docMk/>
            <pc:sldMk cId="1156573815" sldId="280"/>
            <ac:spMk id="11" creationId="{53E848F8-9967-40D1-AD76-CFE5AF51B5F5}"/>
          </ac:spMkLst>
        </pc:spChg>
        <pc:picChg chg="add mod">
          <ac:chgData name=" " userId="005aa4fa-26b8-4acc-b3b2-77ef8b2b89e3" providerId="ADAL" clId="{C9C1B206-AD2A-4621-B5D8-BC259321E6DD}" dt="2020-03-26T10:02:06.951" v="3363" actId="1440"/>
          <ac:picMkLst>
            <pc:docMk/>
            <pc:sldMk cId="1156573815" sldId="280"/>
            <ac:picMk id="5" creationId="{72B8A860-6BDF-44BD-9D96-9E0CF674CF2D}"/>
          </ac:picMkLst>
        </pc:picChg>
        <pc:picChg chg="add mod">
          <ac:chgData name=" " userId="005aa4fa-26b8-4acc-b3b2-77ef8b2b89e3" providerId="ADAL" clId="{C9C1B206-AD2A-4621-B5D8-BC259321E6DD}" dt="2020-03-26T10:05:09.373" v="3373" actId="1076"/>
          <ac:picMkLst>
            <pc:docMk/>
            <pc:sldMk cId="1156573815" sldId="280"/>
            <ac:picMk id="14338" creationId="{8E53BB00-B204-4E2F-8AF2-374543871846}"/>
          </ac:picMkLst>
        </pc:picChg>
        <pc:cxnChg chg="add mod">
          <ac:chgData name=" " userId="005aa4fa-26b8-4acc-b3b2-77ef8b2b89e3" providerId="ADAL" clId="{C9C1B206-AD2A-4621-B5D8-BC259321E6DD}" dt="2020-03-26T10:05:52.085" v="3389" actId="14100"/>
          <ac:cxnSpMkLst>
            <pc:docMk/>
            <pc:sldMk cId="1156573815" sldId="280"/>
            <ac:cxnSpMk id="7" creationId="{4CB629BB-2A5A-4785-A08F-ACE948D52B92}"/>
          </ac:cxnSpMkLst>
        </pc:cxnChg>
        <pc:cxnChg chg="add mod">
          <ac:chgData name=" " userId="005aa4fa-26b8-4acc-b3b2-77ef8b2b89e3" providerId="ADAL" clId="{C9C1B206-AD2A-4621-B5D8-BC259321E6DD}" dt="2020-03-26T10:05:30.174" v="3379" actId="14100"/>
          <ac:cxnSpMkLst>
            <pc:docMk/>
            <pc:sldMk cId="1156573815" sldId="280"/>
            <ac:cxnSpMk id="9" creationId="{D6E7F345-99A1-473C-8E43-B76E6C2E18AB}"/>
          </ac:cxnSpMkLst>
        </pc:cxnChg>
        <pc:cxnChg chg="add mod">
          <ac:chgData name=" " userId="005aa4fa-26b8-4acc-b3b2-77ef8b2b89e3" providerId="ADAL" clId="{C9C1B206-AD2A-4621-B5D8-BC259321E6DD}" dt="2020-03-26T10:05:42.438" v="3386" actId="14100"/>
          <ac:cxnSpMkLst>
            <pc:docMk/>
            <pc:sldMk cId="1156573815" sldId="280"/>
            <ac:cxnSpMk id="12" creationId="{3B0F26E7-A37D-4E37-8389-A378B0CC38E3}"/>
          </ac:cxnSpMkLst>
        </pc:cxnChg>
        <pc:cxnChg chg="add mod">
          <ac:chgData name=" " userId="005aa4fa-26b8-4acc-b3b2-77ef8b2b89e3" providerId="ADAL" clId="{C9C1B206-AD2A-4621-B5D8-BC259321E6DD}" dt="2020-03-26T10:05:44.296" v="3387" actId="14100"/>
          <ac:cxnSpMkLst>
            <pc:docMk/>
            <pc:sldMk cId="1156573815" sldId="280"/>
            <ac:cxnSpMk id="15" creationId="{7F295349-C488-4B54-9B2F-DD4285023ED1}"/>
          </ac:cxnSpMkLst>
        </pc:cxnChg>
        <pc:cxnChg chg="add mod">
          <ac:chgData name=" " userId="005aa4fa-26b8-4acc-b3b2-77ef8b2b89e3" providerId="ADAL" clId="{C9C1B206-AD2A-4621-B5D8-BC259321E6DD}" dt="2020-03-26T10:05:56.269" v="3392" actId="14100"/>
          <ac:cxnSpMkLst>
            <pc:docMk/>
            <pc:sldMk cId="1156573815" sldId="280"/>
            <ac:cxnSpMk id="21" creationId="{E2961288-6702-4084-B2F1-7B15642B99C5}"/>
          </ac:cxnSpMkLst>
        </pc:cxnChg>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6.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3.svg"/></Relationships>
</file>

<file path=ppt/diagrams/_rels/data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8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sv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8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FCEE7-BA06-41CC-979C-64B211F5921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SG"/>
        </a:p>
      </dgm:t>
    </dgm:pt>
    <dgm:pt modelId="{7F99679C-B937-4420-A5D4-DE18AD86779C}">
      <dgm:prSet phldrT="[Text]"/>
      <dgm:spPr/>
      <dgm:t>
        <a:bodyPr/>
        <a:lstStyle/>
        <a:p>
          <a:r>
            <a:rPr lang="en-SG"/>
            <a:t>KPAs</a:t>
          </a:r>
        </a:p>
      </dgm:t>
    </dgm:pt>
    <dgm:pt modelId="{FD8D51A2-660D-4B4A-BA09-7CFDF128BA84}" type="parTrans" cxnId="{281E6DA3-76DD-4B34-A807-9F413C4ACF9B}">
      <dgm:prSet/>
      <dgm:spPr/>
      <dgm:t>
        <a:bodyPr/>
        <a:lstStyle/>
        <a:p>
          <a:endParaRPr lang="en-SG"/>
        </a:p>
      </dgm:t>
    </dgm:pt>
    <dgm:pt modelId="{4E53FB9F-1D79-4AC0-8FA8-D80CBBF3459A}" type="sibTrans" cxnId="{281E6DA3-76DD-4B34-A807-9F413C4ACF9B}">
      <dgm:prSet/>
      <dgm:spPr/>
      <dgm:t>
        <a:bodyPr/>
        <a:lstStyle/>
        <a:p>
          <a:endParaRPr lang="en-SG"/>
        </a:p>
      </dgm:t>
    </dgm:pt>
    <dgm:pt modelId="{0328197D-5DD3-45C8-8AD4-A807C0190420}">
      <dgm:prSet phldrT="[Text]"/>
      <dgm:spPr/>
      <dgm:t>
        <a:bodyPr/>
        <a:lstStyle/>
        <a:p>
          <a:r>
            <a:rPr lang="en-SG"/>
            <a:t>Requirement Management</a:t>
          </a:r>
        </a:p>
      </dgm:t>
    </dgm:pt>
    <dgm:pt modelId="{D763F424-F914-4A40-8AFC-4406D30089A2}" type="parTrans" cxnId="{778A717B-638D-42EB-BE13-8A224865A60B}">
      <dgm:prSet/>
      <dgm:spPr/>
      <dgm:t>
        <a:bodyPr/>
        <a:lstStyle/>
        <a:p>
          <a:endParaRPr lang="en-SG"/>
        </a:p>
      </dgm:t>
    </dgm:pt>
    <dgm:pt modelId="{CAF9F182-C16C-4343-800F-60D0481715DB}" type="sibTrans" cxnId="{778A717B-638D-42EB-BE13-8A224865A60B}">
      <dgm:prSet/>
      <dgm:spPr/>
      <dgm:t>
        <a:bodyPr/>
        <a:lstStyle/>
        <a:p>
          <a:endParaRPr lang="en-SG"/>
        </a:p>
      </dgm:t>
    </dgm:pt>
    <dgm:pt modelId="{93D2958F-BA47-4147-80AC-A0746F977068}">
      <dgm:prSet phldrT="[Text]"/>
      <dgm:spPr/>
      <dgm:t>
        <a:bodyPr/>
        <a:lstStyle/>
        <a:p>
          <a:r>
            <a:rPr lang="en-SG"/>
            <a:t>Software Project Planning</a:t>
          </a:r>
        </a:p>
      </dgm:t>
    </dgm:pt>
    <dgm:pt modelId="{3D599D50-0FD5-4702-BC3B-EB323B91DA26}" type="parTrans" cxnId="{18DE55B6-53A8-4BBF-BAB6-74CBBF683603}">
      <dgm:prSet/>
      <dgm:spPr/>
      <dgm:t>
        <a:bodyPr/>
        <a:lstStyle/>
        <a:p>
          <a:endParaRPr lang="en-SG"/>
        </a:p>
      </dgm:t>
    </dgm:pt>
    <dgm:pt modelId="{D836EC7B-09F9-46A9-B5F9-DAC5347AA39C}" type="sibTrans" cxnId="{18DE55B6-53A8-4BBF-BAB6-74CBBF683603}">
      <dgm:prSet/>
      <dgm:spPr/>
      <dgm:t>
        <a:bodyPr/>
        <a:lstStyle/>
        <a:p>
          <a:endParaRPr lang="en-SG"/>
        </a:p>
      </dgm:t>
    </dgm:pt>
    <dgm:pt modelId="{831527C5-4972-437E-8EB1-C78E46F7D0CD}">
      <dgm:prSet phldrT="[Text]"/>
      <dgm:spPr/>
      <dgm:t>
        <a:bodyPr/>
        <a:lstStyle/>
        <a:p>
          <a:r>
            <a:rPr lang="en-SG"/>
            <a:t>Software Project Tracking and Oversight</a:t>
          </a:r>
        </a:p>
      </dgm:t>
    </dgm:pt>
    <dgm:pt modelId="{B8C2B5DE-20DE-4867-98B7-B1F5FF712B05}" type="parTrans" cxnId="{27AC2DAC-6A82-4CE6-B40E-C81D066F6D3C}">
      <dgm:prSet/>
      <dgm:spPr/>
      <dgm:t>
        <a:bodyPr/>
        <a:lstStyle/>
        <a:p>
          <a:endParaRPr lang="en-SG"/>
        </a:p>
      </dgm:t>
    </dgm:pt>
    <dgm:pt modelId="{B616D0EA-0BF1-4055-8231-F9CA501152D5}" type="sibTrans" cxnId="{27AC2DAC-6A82-4CE6-B40E-C81D066F6D3C}">
      <dgm:prSet/>
      <dgm:spPr/>
      <dgm:t>
        <a:bodyPr/>
        <a:lstStyle/>
        <a:p>
          <a:endParaRPr lang="en-SG"/>
        </a:p>
      </dgm:t>
    </dgm:pt>
    <dgm:pt modelId="{2D626C8B-1284-41A6-83B4-A95CCD035D14}">
      <dgm:prSet phldrT="[Text]"/>
      <dgm:spPr/>
      <dgm:t>
        <a:bodyPr/>
        <a:lstStyle/>
        <a:p>
          <a:r>
            <a:rPr lang="en-SG"/>
            <a:t>Software Subcontract Management</a:t>
          </a:r>
        </a:p>
      </dgm:t>
    </dgm:pt>
    <dgm:pt modelId="{684875D9-F46D-4C83-A4EE-994CD5FDF12C}" type="parTrans" cxnId="{436772AA-36DF-4629-8618-8CC4CA6BAB1F}">
      <dgm:prSet/>
      <dgm:spPr/>
      <dgm:t>
        <a:bodyPr/>
        <a:lstStyle/>
        <a:p>
          <a:endParaRPr lang="en-SG"/>
        </a:p>
      </dgm:t>
    </dgm:pt>
    <dgm:pt modelId="{2C52C1EA-9A92-44EF-998F-0E1B1E30D576}" type="sibTrans" cxnId="{436772AA-36DF-4629-8618-8CC4CA6BAB1F}">
      <dgm:prSet/>
      <dgm:spPr/>
      <dgm:t>
        <a:bodyPr/>
        <a:lstStyle/>
        <a:p>
          <a:endParaRPr lang="en-SG"/>
        </a:p>
      </dgm:t>
    </dgm:pt>
    <dgm:pt modelId="{74189304-C77B-47A4-AD75-6073640850E5}">
      <dgm:prSet phldrT="[Text]"/>
      <dgm:spPr/>
      <dgm:t>
        <a:bodyPr/>
        <a:lstStyle/>
        <a:p>
          <a:r>
            <a:rPr lang="en-SG">
              <a:highlight>
                <a:srgbClr val="FFFF00"/>
              </a:highlight>
            </a:rPr>
            <a:t>Software Quality Assurance</a:t>
          </a:r>
          <a:r>
            <a:rPr lang="en-SG"/>
            <a:t> </a:t>
          </a:r>
        </a:p>
      </dgm:t>
    </dgm:pt>
    <dgm:pt modelId="{AD317144-382D-459B-AEC7-3C5625871238}" type="parTrans" cxnId="{6DC036A6-9F0A-45E0-9A8B-0B09894B12F9}">
      <dgm:prSet/>
      <dgm:spPr/>
      <dgm:t>
        <a:bodyPr/>
        <a:lstStyle/>
        <a:p>
          <a:endParaRPr lang="en-SG"/>
        </a:p>
      </dgm:t>
    </dgm:pt>
    <dgm:pt modelId="{0F93A558-47C3-4C19-B676-BC21C6A9F57E}" type="sibTrans" cxnId="{6DC036A6-9F0A-45E0-9A8B-0B09894B12F9}">
      <dgm:prSet/>
      <dgm:spPr/>
      <dgm:t>
        <a:bodyPr/>
        <a:lstStyle/>
        <a:p>
          <a:endParaRPr lang="en-SG"/>
        </a:p>
      </dgm:t>
    </dgm:pt>
    <dgm:pt modelId="{F8364329-56DF-4A01-8986-822B01032927}">
      <dgm:prSet phldrT="[Text]"/>
      <dgm:spPr/>
      <dgm:t>
        <a:bodyPr/>
        <a:lstStyle/>
        <a:p>
          <a:r>
            <a:rPr lang="en-SG"/>
            <a:t>Software Configuration Management</a:t>
          </a:r>
        </a:p>
      </dgm:t>
    </dgm:pt>
    <dgm:pt modelId="{88E494E0-F38B-40ED-AD3A-E80D6C0E1B4E}" type="parTrans" cxnId="{B5A5FA7B-229D-4215-B996-82AF3CE2D590}">
      <dgm:prSet/>
      <dgm:spPr/>
      <dgm:t>
        <a:bodyPr/>
        <a:lstStyle/>
        <a:p>
          <a:endParaRPr lang="en-SG"/>
        </a:p>
      </dgm:t>
    </dgm:pt>
    <dgm:pt modelId="{A306198F-A978-4374-8485-26B0BE859750}" type="sibTrans" cxnId="{B5A5FA7B-229D-4215-B996-82AF3CE2D590}">
      <dgm:prSet/>
      <dgm:spPr/>
      <dgm:t>
        <a:bodyPr/>
        <a:lstStyle/>
        <a:p>
          <a:endParaRPr lang="en-SG"/>
        </a:p>
      </dgm:t>
    </dgm:pt>
    <dgm:pt modelId="{A8D34C98-9815-496E-97F2-16942FD15F2D}" type="pres">
      <dgm:prSet presAssocID="{663FCEE7-BA06-41CC-979C-64B211F59213}" presName="vert0" presStyleCnt="0">
        <dgm:presLayoutVars>
          <dgm:dir/>
          <dgm:animOne val="branch"/>
          <dgm:animLvl val="lvl"/>
        </dgm:presLayoutVars>
      </dgm:prSet>
      <dgm:spPr/>
    </dgm:pt>
    <dgm:pt modelId="{F16DF030-A8BE-4DE4-BC0C-B0CA04EF6623}" type="pres">
      <dgm:prSet presAssocID="{7F99679C-B937-4420-A5D4-DE18AD86779C}" presName="thickLine" presStyleLbl="alignNode1" presStyleIdx="0" presStyleCnt="1"/>
      <dgm:spPr/>
    </dgm:pt>
    <dgm:pt modelId="{CE2AB98B-6975-4EFC-B41D-B110B9C9A7D2}" type="pres">
      <dgm:prSet presAssocID="{7F99679C-B937-4420-A5D4-DE18AD86779C}" presName="horz1" presStyleCnt="0"/>
      <dgm:spPr/>
    </dgm:pt>
    <dgm:pt modelId="{07A7DC73-2BEA-48D0-9CBC-27F1BBF7204D}" type="pres">
      <dgm:prSet presAssocID="{7F99679C-B937-4420-A5D4-DE18AD86779C}" presName="tx1" presStyleLbl="revTx" presStyleIdx="0" presStyleCnt="7"/>
      <dgm:spPr/>
    </dgm:pt>
    <dgm:pt modelId="{DFB6A295-BBA1-4E15-BE85-59EFB03B8FE4}" type="pres">
      <dgm:prSet presAssocID="{7F99679C-B937-4420-A5D4-DE18AD86779C}" presName="vert1" presStyleCnt="0"/>
      <dgm:spPr/>
    </dgm:pt>
    <dgm:pt modelId="{714F4C8E-4E01-4AF1-B6EB-811F5B5E5774}" type="pres">
      <dgm:prSet presAssocID="{0328197D-5DD3-45C8-8AD4-A807C0190420}" presName="vertSpace2a" presStyleCnt="0"/>
      <dgm:spPr/>
    </dgm:pt>
    <dgm:pt modelId="{2A34D770-83B6-4F16-9B65-BAB8082FF7F2}" type="pres">
      <dgm:prSet presAssocID="{0328197D-5DD3-45C8-8AD4-A807C0190420}" presName="horz2" presStyleCnt="0"/>
      <dgm:spPr/>
    </dgm:pt>
    <dgm:pt modelId="{80DA30FF-705C-441E-B2AE-C46000657F54}" type="pres">
      <dgm:prSet presAssocID="{0328197D-5DD3-45C8-8AD4-A807C0190420}" presName="horzSpace2" presStyleCnt="0"/>
      <dgm:spPr/>
    </dgm:pt>
    <dgm:pt modelId="{284063E5-5450-4201-92E4-C57E9555327B}" type="pres">
      <dgm:prSet presAssocID="{0328197D-5DD3-45C8-8AD4-A807C0190420}" presName="tx2" presStyleLbl="revTx" presStyleIdx="1" presStyleCnt="7"/>
      <dgm:spPr/>
    </dgm:pt>
    <dgm:pt modelId="{D629B0ED-C63B-4268-9B05-73DD748688E8}" type="pres">
      <dgm:prSet presAssocID="{0328197D-5DD3-45C8-8AD4-A807C0190420}" presName="vert2" presStyleCnt="0"/>
      <dgm:spPr/>
    </dgm:pt>
    <dgm:pt modelId="{89D65DAC-4A91-4557-ADF8-1BC7B09571FA}" type="pres">
      <dgm:prSet presAssocID="{0328197D-5DD3-45C8-8AD4-A807C0190420}" presName="thinLine2b" presStyleLbl="callout" presStyleIdx="0" presStyleCnt="6"/>
      <dgm:spPr/>
    </dgm:pt>
    <dgm:pt modelId="{4AC10C90-B95A-49A0-BF7A-EBB66F5ABB84}" type="pres">
      <dgm:prSet presAssocID="{0328197D-5DD3-45C8-8AD4-A807C0190420}" presName="vertSpace2b" presStyleCnt="0"/>
      <dgm:spPr/>
    </dgm:pt>
    <dgm:pt modelId="{A6BD2048-6C9C-4DE2-A334-592D43A7CF4B}" type="pres">
      <dgm:prSet presAssocID="{93D2958F-BA47-4147-80AC-A0746F977068}" presName="horz2" presStyleCnt="0"/>
      <dgm:spPr/>
    </dgm:pt>
    <dgm:pt modelId="{2EADB379-AF36-441F-BE30-DE0543337088}" type="pres">
      <dgm:prSet presAssocID="{93D2958F-BA47-4147-80AC-A0746F977068}" presName="horzSpace2" presStyleCnt="0"/>
      <dgm:spPr/>
    </dgm:pt>
    <dgm:pt modelId="{71074D18-A92B-481D-82E2-0F1BE0960B3C}" type="pres">
      <dgm:prSet presAssocID="{93D2958F-BA47-4147-80AC-A0746F977068}" presName="tx2" presStyleLbl="revTx" presStyleIdx="2" presStyleCnt="7"/>
      <dgm:spPr/>
    </dgm:pt>
    <dgm:pt modelId="{8919B5F0-3684-4B23-A53B-9DC61F368393}" type="pres">
      <dgm:prSet presAssocID="{93D2958F-BA47-4147-80AC-A0746F977068}" presName="vert2" presStyleCnt="0"/>
      <dgm:spPr/>
    </dgm:pt>
    <dgm:pt modelId="{DD07A360-AE81-4794-966F-7FA1E79DBC86}" type="pres">
      <dgm:prSet presAssocID="{93D2958F-BA47-4147-80AC-A0746F977068}" presName="thinLine2b" presStyleLbl="callout" presStyleIdx="1" presStyleCnt="6"/>
      <dgm:spPr/>
    </dgm:pt>
    <dgm:pt modelId="{D685B299-868E-4EBD-B0AD-0E3DB136D1D9}" type="pres">
      <dgm:prSet presAssocID="{93D2958F-BA47-4147-80AC-A0746F977068}" presName="vertSpace2b" presStyleCnt="0"/>
      <dgm:spPr/>
    </dgm:pt>
    <dgm:pt modelId="{5297ED4C-757D-4FE8-8881-14643924C9DD}" type="pres">
      <dgm:prSet presAssocID="{831527C5-4972-437E-8EB1-C78E46F7D0CD}" presName="horz2" presStyleCnt="0"/>
      <dgm:spPr/>
    </dgm:pt>
    <dgm:pt modelId="{10B85AAB-82B7-4C2F-998B-C292632B5532}" type="pres">
      <dgm:prSet presAssocID="{831527C5-4972-437E-8EB1-C78E46F7D0CD}" presName="horzSpace2" presStyleCnt="0"/>
      <dgm:spPr/>
    </dgm:pt>
    <dgm:pt modelId="{87435534-6F28-4C37-8CAE-ADB03E553E46}" type="pres">
      <dgm:prSet presAssocID="{831527C5-4972-437E-8EB1-C78E46F7D0CD}" presName="tx2" presStyleLbl="revTx" presStyleIdx="3" presStyleCnt="7"/>
      <dgm:spPr/>
    </dgm:pt>
    <dgm:pt modelId="{EF1F9936-E1CF-4BDB-8C5F-F2E35ED93D62}" type="pres">
      <dgm:prSet presAssocID="{831527C5-4972-437E-8EB1-C78E46F7D0CD}" presName="vert2" presStyleCnt="0"/>
      <dgm:spPr/>
    </dgm:pt>
    <dgm:pt modelId="{54F08A56-2E24-452E-81F4-04583DFD87B0}" type="pres">
      <dgm:prSet presAssocID="{831527C5-4972-437E-8EB1-C78E46F7D0CD}" presName="thinLine2b" presStyleLbl="callout" presStyleIdx="2" presStyleCnt="6"/>
      <dgm:spPr/>
    </dgm:pt>
    <dgm:pt modelId="{3346EFF5-32CF-4469-B195-A4764E1494E4}" type="pres">
      <dgm:prSet presAssocID="{831527C5-4972-437E-8EB1-C78E46F7D0CD}" presName="vertSpace2b" presStyleCnt="0"/>
      <dgm:spPr/>
    </dgm:pt>
    <dgm:pt modelId="{E495E97E-114C-49F3-B2EC-E2AD10185D51}" type="pres">
      <dgm:prSet presAssocID="{2D626C8B-1284-41A6-83B4-A95CCD035D14}" presName="horz2" presStyleCnt="0"/>
      <dgm:spPr/>
    </dgm:pt>
    <dgm:pt modelId="{1E5A066D-2A86-43A9-9063-88BCA0245DB1}" type="pres">
      <dgm:prSet presAssocID="{2D626C8B-1284-41A6-83B4-A95CCD035D14}" presName="horzSpace2" presStyleCnt="0"/>
      <dgm:spPr/>
    </dgm:pt>
    <dgm:pt modelId="{3143BB68-B87F-4A46-B610-4271D4887C3E}" type="pres">
      <dgm:prSet presAssocID="{2D626C8B-1284-41A6-83B4-A95CCD035D14}" presName="tx2" presStyleLbl="revTx" presStyleIdx="4" presStyleCnt="7"/>
      <dgm:spPr/>
    </dgm:pt>
    <dgm:pt modelId="{D167F19C-4522-41B2-837A-D95FE013F181}" type="pres">
      <dgm:prSet presAssocID="{2D626C8B-1284-41A6-83B4-A95CCD035D14}" presName="vert2" presStyleCnt="0"/>
      <dgm:spPr/>
    </dgm:pt>
    <dgm:pt modelId="{CCF43B9E-1CE3-4470-B9C5-7E9882153F7C}" type="pres">
      <dgm:prSet presAssocID="{2D626C8B-1284-41A6-83B4-A95CCD035D14}" presName="thinLine2b" presStyleLbl="callout" presStyleIdx="3" presStyleCnt="6"/>
      <dgm:spPr/>
    </dgm:pt>
    <dgm:pt modelId="{BA19A590-68BB-4A1E-B048-7B3864C3F2FD}" type="pres">
      <dgm:prSet presAssocID="{2D626C8B-1284-41A6-83B4-A95CCD035D14}" presName="vertSpace2b" presStyleCnt="0"/>
      <dgm:spPr/>
    </dgm:pt>
    <dgm:pt modelId="{7B378912-194C-4E49-8596-4DEB609D2137}" type="pres">
      <dgm:prSet presAssocID="{74189304-C77B-47A4-AD75-6073640850E5}" presName="horz2" presStyleCnt="0"/>
      <dgm:spPr/>
    </dgm:pt>
    <dgm:pt modelId="{D05077D3-8468-43FE-A52A-5AD1DBCA17A9}" type="pres">
      <dgm:prSet presAssocID="{74189304-C77B-47A4-AD75-6073640850E5}" presName="horzSpace2" presStyleCnt="0"/>
      <dgm:spPr/>
    </dgm:pt>
    <dgm:pt modelId="{B2497259-FB9F-4E87-BD60-E6E95071692D}" type="pres">
      <dgm:prSet presAssocID="{74189304-C77B-47A4-AD75-6073640850E5}" presName="tx2" presStyleLbl="revTx" presStyleIdx="5" presStyleCnt="7"/>
      <dgm:spPr/>
    </dgm:pt>
    <dgm:pt modelId="{EC6F13DC-8011-4808-B745-EFA6C774BF8F}" type="pres">
      <dgm:prSet presAssocID="{74189304-C77B-47A4-AD75-6073640850E5}" presName="vert2" presStyleCnt="0"/>
      <dgm:spPr/>
    </dgm:pt>
    <dgm:pt modelId="{B00B2F1A-DE1D-4181-AF67-79148F49A653}" type="pres">
      <dgm:prSet presAssocID="{74189304-C77B-47A4-AD75-6073640850E5}" presName="thinLine2b" presStyleLbl="callout" presStyleIdx="4" presStyleCnt="6"/>
      <dgm:spPr/>
    </dgm:pt>
    <dgm:pt modelId="{CE0EF106-F5D4-46DE-A050-42344C3C1318}" type="pres">
      <dgm:prSet presAssocID="{74189304-C77B-47A4-AD75-6073640850E5}" presName="vertSpace2b" presStyleCnt="0"/>
      <dgm:spPr/>
    </dgm:pt>
    <dgm:pt modelId="{B3DA9C11-AD9F-4413-AF64-936B5645E053}" type="pres">
      <dgm:prSet presAssocID="{F8364329-56DF-4A01-8986-822B01032927}" presName="horz2" presStyleCnt="0"/>
      <dgm:spPr/>
    </dgm:pt>
    <dgm:pt modelId="{9CA51983-7A57-4C83-AF67-3358C1388C3A}" type="pres">
      <dgm:prSet presAssocID="{F8364329-56DF-4A01-8986-822B01032927}" presName="horzSpace2" presStyleCnt="0"/>
      <dgm:spPr/>
    </dgm:pt>
    <dgm:pt modelId="{34360598-5D12-4E95-8F16-F954451CB1D6}" type="pres">
      <dgm:prSet presAssocID="{F8364329-56DF-4A01-8986-822B01032927}" presName="tx2" presStyleLbl="revTx" presStyleIdx="6" presStyleCnt="7"/>
      <dgm:spPr/>
    </dgm:pt>
    <dgm:pt modelId="{C379A50F-EFC3-4503-9178-0B818F96D83C}" type="pres">
      <dgm:prSet presAssocID="{F8364329-56DF-4A01-8986-822B01032927}" presName="vert2" presStyleCnt="0"/>
      <dgm:spPr/>
    </dgm:pt>
    <dgm:pt modelId="{BD286CD4-DE40-4956-A82D-411702BA03D1}" type="pres">
      <dgm:prSet presAssocID="{F8364329-56DF-4A01-8986-822B01032927}" presName="thinLine2b" presStyleLbl="callout" presStyleIdx="5" presStyleCnt="6"/>
      <dgm:spPr/>
    </dgm:pt>
    <dgm:pt modelId="{23822FC7-36D1-4EC2-8B80-EB133F0DED46}" type="pres">
      <dgm:prSet presAssocID="{F8364329-56DF-4A01-8986-822B01032927}" presName="vertSpace2b" presStyleCnt="0"/>
      <dgm:spPr/>
    </dgm:pt>
  </dgm:ptLst>
  <dgm:cxnLst>
    <dgm:cxn modelId="{3B106605-BBA7-4321-BFC8-2A6AB411B539}" type="presOf" srcId="{7F99679C-B937-4420-A5D4-DE18AD86779C}" destId="{07A7DC73-2BEA-48D0-9CBC-27F1BBF7204D}" srcOrd="0" destOrd="0" presId="urn:microsoft.com/office/officeart/2008/layout/LinedList"/>
    <dgm:cxn modelId="{EE9F0778-790A-49DF-AA9A-88ABD61F925A}" type="presOf" srcId="{831527C5-4972-437E-8EB1-C78E46F7D0CD}" destId="{87435534-6F28-4C37-8CAE-ADB03E553E46}" srcOrd="0" destOrd="0" presId="urn:microsoft.com/office/officeart/2008/layout/LinedList"/>
    <dgm:cxn modelId="{778A717B-638D-42EB-BE13-8A224865A60B}" srcId="{7F99679C-B937-4420-A5D4-DE18AD86779C}" destId="{0328197D-5DD3-45C8-8AD4-A807C0190420}" srcOrd="0" destOrd="0" parTransId="{D763F424-F914-4A40-8AFC-4406D30089A2}" sibTransId="{CAF9F182-C16C-4343-800F-60D0481715DB}"/>
    <dgm:cxn modelId="{B5A5FA7B-229D-4215-B996-82AF3CE2D590}" srcId="{7F99679C-B937-4420-A5D4-DE18AD86779C}" destId="{F8364329-56DF-4A01-8986-822B01032927}" srcOrd="5" destOrd="0" parTransId="{88E494E0-F38B-40ED-AD3A-E80D6C0E1B4E}" sibTransId="{A306198F-A978-4374-8485-26B0BE859750}"/>
    <dgm:cxn modelId="{281E6DA3-76DD-4B34-A807-9F413C4ACF9B}" srcId="{663FCEE7-BA06-41CC-979C-64B211F59213}" destId="{7F99679C-B937-4420-A5D4-DE18AD86779C}" srcOrd="0" destOrd="0" parTransId="{FD8D51A2-660D-4B4A-BA09-7CFDF128BA84}" sibTransId="{4E53FB9F-1D79-4AC0-8FA8-D80CBBF3459A}"/>
    <dgm:cxn modelId="{6DC036A6-9F0A-45E0-9A8B-0B09894B12F9}" srcId="{7F99679C-B937-4420-A5D4-DE18AD86779C}" destId="{74189304-C77B-47A4-AD75-6073640850E5}" srcOrd="4" destOrd="0" parTransId="{AD317144-382D-459B-AEC7-3C5625871238}" sibTransId="{0F93A558-47C3-4C19-B676-BC21C6A9F57E}"/>
    <dgm:cxn modelId="{436772AA-36DF-4629-8618-8CC4CA6BAB1F}" srcId="{7F99679C-B937-4420-A5D4-DE18AD86779C}" destId="{2D626C8B-1284-41A6-83B4-A95CCD035D14}" srcOrd="3" destOrd="0" parTransId="{684875D9-F46D-4C83-A4EE-994CD5FDF12C}" sibTransId="{2C52C1EA-9A92-44EF-998F-0E1B1E30D576}"/>
    <dgm:cxn modelId="{27AC2DAC-6A82-4CE6-B40E-C81D066F6D3C}" srcId="{7F99679C-B937-4420-A5D4-DE18AD86779C}" destId="{831527C5-4972-437E-8EB1-C78E46F7D0CD}" srcOrd="2" destOrd="0" parTransId="{B8C2B5DE-20DE-4867-98B7-B1F5FF712B05}" sibTransId="{B616D0EA-0BF1-4055-8231-F9CA501152D5}"/>
    <dgm:cxn modelId="{18DE55B6-53A8-4BBF-BAB6-74CBBF683603}" srcId="{7F99679C-B937-4420-A5D4-DE18AD86779C}" destId="{93D2958F-BA47-4147-80AC-A0746F977068}" srcOrd="1" destOrd="0" parTransId="{3D599D50-0FD5-4702-BC3B-EB323B91DA26}" sibTransId="{D836EC7B-09F9-46A9-B5F9-DAC5347AA39C}"/>
    <dgm:cxn modelId="{7B2896D5-F251-432F-945B-D4D3DC7C069C}" type="presOf" srcId="{74189304-C77B-47A4-AD75-6073640850E5}" destId="{B2497259-FB9F-4E87-BD60-E6E95071692D}" srcOrd="0" destOrd="0" presId="urn:microsoft.com/office/officeart/2008/layout/LinedList"/>
    <dgm:cxn modelId="{96BD08DA-4199-44B1-B0DD-820A6F46EE55}" type="presOf" srcId="{0328197D-5DD3-45C8-8AD4-A807C0190420}" destId="{284063E5-5450-4201-92E4-C57E9555327B}" srcOrd="0" destOrd="0" presId="urn:microsoft.com/office/officeart/2008/layout/LinedList"/>
    <dgm:cxn modelId="{7DAFB6E0-3E46-422D-98BA-DAC0C6CAC483}" type="presOf" srcId="{2D626C8B-1284-41A6-83B4-A95CCD035D14}" destId="{3143BB68-B87F-4A46-B610-4271D4887C3E}" srcOrd="0" destOrd="0" presId="urn:microsoft.com/office/officeart/2008/layout/LinedList"/>
    <dgm:cxn modelId="{D5FD7FF0-150C-444B-976F-22568027F64F}" type="presOf" srcId="{F8364329-56DF-4A01-8986-822B01032927}" destId="{34360598-5D12-4E95-8F16-F954451CB1D6}" srcOrd="0" destOrd="0" presId="urn:microsoft.com/office/officeart/2008/layout/LinedList"/>
    <dgm:cxn modelId="{F6D2F0F7-3DCC-45FE-9EDD-E94131208585}" type="presOf" srcId="{663FCEE7-BA06-41CC-979C-64B211F59213}" destId="{A8D34C98-9815-496E-97F2-16942FD15F2D}" srcOrd="0" destOrd="0" presId="urn:microsoft.com/office/officeart/2008/layout/LinedList"/>
    <dgm:cxn modelId="{51C643FB-D072-40E0-A976-95B2A56EBCB3}" type="presOf" srcId="{93D2958F-BA47-4147-80AC-A0746F977068}" destId="{71074D18-A92B-481D-82E2-0F1BE0960B3C}" srcOrd="0" destOrd="0" presId="urn:microsoft.com/office/officeart/2008/layout/LinedList"/>
    <dgm:cxn modelId="{D532D023-30B9-46CA-B2F5-8F2419B18C6E}" type="presParOf" srcId="{A8D34C98-9815-496E-97F2-16942FD15F2D}" destId="{F16DF030-A8BE-4DE4-BC0C-B0CA04EF6623}" srcOrd="0" destOrd="0" presId="urn:microsoft.com/office/officeart/2008/layout/LinedList"/>
    <dgm:cxn modelId="{63C5D23E-0A51-409B-9D0D-726F66274798}" type="presParOf" srcId="{A8D34C98-9815-496E-97F2-16942FD15F2D}" destId="{CE2AB98B-6975-4EFC-B41D-B110B9C9A7D2}" srcOrd="1" destOrd="0" presId="urn:microsoft.com/office/officeart/2008/layout/LinedList"/>
    <dgm:cxn modelId="{049DA8E7-F775-4A43-84BF-3A2262B2A189}" type="presParOf" srcId="{CE2AB98B-6975-4EFC-B41D-B110B9C9A7D2}" destId="{07A7DC73-2BEA-48D0-9CBC-27F1BBF7204D}" srcOrd="0" destOrd="0" presId="urn:microsoft.com/office/officeart/2008/layout/LinedList"/>
    <dgm:cxn modelId="{5C7F87C3-5CFA-4E42-85F7-5AE943AD8E7E}" type="presParOf" srcId="{CE2AB98B-6975-4EFC-B41D-B110B9C9A7D2}" destId="{DFB6A295-BBA1-4E15-BE85-59EFB03B8FE4}" srcOrd="1" destOrd="0" presId="urn:microsoft.com/office/officeart/2008/layout/LinedList"/>
    <dgm:cxn modelId="{4029C600-5731-435C-85F9-2D22EDC1825A}" type="presParOf" srcId="{DFB6A295-BBA1-4E15-BE85-59EFB03B8FE4}" destId="{714F4C8E-4E01-4AF1-B6EB-811F5B5E5774}" srcOrd="0" destOrd="0" presId="urn:microsoft.com/office/officeart/2008/layout/LinedList"/>
    <dgm:cxn modelId="{D3AA1BA2-DC1A-434A-AE4E-E77ED5569E5F}" type="presParOf" srcId="{DFB6A295-BBA1-4E15-BE85-59EFB03B8FE4}" destId="{2A34D770-83B6-4F16-9B65-BAB8082FF7F2}" srcOrd="1" destOrd="0" presId="urn:microsoft.com/office/officeart/2008/layout/LinedList"/>
    <dgm:cxn modelId="{D022FA4F-D50C-460D-BD14-5D916E2EB8C0}" type="presParOf" srcId="{2A34D770-83B6-4F16-9B65-BAB8082FF7F2}" destId="{80DA30FF-705C-441E-B2AE-C46000657F54}" srcOrd="0" destOrd="0" presId="urn:microsoft.com/office/officeart/2008/layout/LinedList"/>
    <dgm:cxn modelId="{F04F4ECA-6C9D-49F3-A1AA-1DF0E98C6E67}" type="presParOf" srcId="{2A34D770-83B6-4F16-9B65-BAB8082FF7F2}" destId="{284063E5-5450-4201-92E4-C57E9555327B}" srcOrd="1" destOrd="0" presId="urn:microsoft.com/office/officeart/2008/layout/LinedList"/>
    <dgm:cxn modelId="{145C77E4-8344-4851-A646-BCE4EDCB07C2}" type="presParOf" srcId="{2A34D770-83B6-4F16-9B65-BAB8082FF7F2}" destId="{D629B0ED-C63B-4268-9B05-73DD748688E8}" srcOrd="2" destOrd="0" presId="urn:microsoft.com/office/officeart/2008/layout/LinedList"/>
    <dgm:cxn modelId="{FACE1299-0A52-4FC6-A2E8-4571706E0291}" type="presParOf" srcId="{DFB6A295-BBA1-4E15-BE85-59EFB03B8FE4}" destId="{89D65DAC-4A91-4557-ADF8-1BC7B09571FA}" srcOrd="2" destOrd="0" presId="urn:microsoft.com/office/officeart/2008/layout/LinedList"/>
    <dgm:cxn modelId="{6292375C-504F-43B2-B150-654AF423C405}" type="presParOf" srcId="{DFB6A295-BBA1-4E15-BE85-59EFB03B8FE4}" destId="{4AC10C90-B95A-49A0-BF7A-EBB66F5ABB84}" srcOrd="3" destOrd="0" presId="urn:microsoft.com/office/officeart/2008/layout/LinedList"/>
    <dgm:cxn modelId="{7A2D62E1-88D2-4C82-85BC-B3A55D31A04B}" type="presParOf" srcId="{DFB6A295-BBA1-4E15-BE85-59EFB03B8FE4}" destId="{A6BD2048-6C9C-4DE2-A334-592D43A7CF4B}" srcOrd="4" destOrd="0" presId="urn:microsoft.com/office/officeart/2008/layout/LinedList"/>
    <dgm:cxn modelId="{F2F80D36-7E54-4215-AB6F-A2A35517397D}" type="presParOf" srcId="{A6BD2048-6C9C-4DE2-A334-592D43A7CF4B}" destId="{2EADB379-AF36-441F-BE30-DE0543337088}" srcOrd="0" destOrd="0" presId="urn:microsoft.com/office/officeart/2008/layout/LinedList"/>
    <dgm:cxn modelId="{A0744BD4-0C55-44FC-B410-0836D569878C}" type="presParOf" srcId="{A6BD2048-6C9C-4DE2-A334-592D43A7CF4B}" destId="{71074D18-A92B-481D-82E2-0F1BE0960B3C}" srcOrd="1" destOrd="0" presId="urn:microsoft.com/office/officeart/2008/layout/LinedList"/>
    <dgm:cxn modelId="{AD40DA16-9E38-4DBE-BF99-EB0DA459BBC4}" type="presParOf" srcId="{A6BD2048-6C9C-4DE2-A334-592D43A7CF4B}" destId="{8919B5F0-3684-4B23-A53B-9DC61F368393}" srcOrd="2" destOrd="0" presId="urn:microsoft.com/office/officeart/2008/layout/LinedList"/>
    <dgm:cxn modelId="{05C0BBAE-0D4C-410B-A971-C91B8CF9C350}" type="presParOf" srcId="{DFB6A295-BBA1-4E15-BE85-59EFB03B8FE4}" destId="{DD07A360-AE81-4794-966F-7FA1E79DBC86}" srcOrd="5" destOrd="0" presId="urn:microsoft.com/office/officeart/2008/layout/LinedList"/>
    <dgm:cxn modelId="{F44299C1-1CF5-40BD-B4CD-80A3D3ED17E8}" type="presParOf" srcId="{DFB6A295-BBA1-4E15-BE85-59EFB03B8FE4}" destId="{D685B299-868E-4EBD-B0AD-0E3DB136D1D9}" srcOrd="6" destOrd="0" presId="urn:microsoft.com/office/officeart/2008/layout/LinedList"/>
    <dgm:cxn modelId="{BF651689-2E99-467A-A346-11970B54CF62}" type="presParOf" srcId="{DFB6A295-BBA1-4E15-BE85-59EFB03B8FE4}" destId="{5297ED4C-757D-4FE8-8881-14643924C9DD}" srcOrd="7" destOrd="0" presId="urn:microsoft.com/office/officeart/2008/layout/LinedList"/>
    <dgm:cxn modelId="{4261ACA4-AE95-4A68-BD5D-282ADBE6BC47}" type="presParOf" srcId="{5297ED4C-757D-4FE8-8881-14643924C9DD}" destId="{10B85AAB-82B7-4C2F-998B-C292632B5532}" srcOrd="0" destOrd="0" presId="urn:microsoft.com/office/officeart/2008/layout/LinedList"/>
    <dgm:cxn modelId="{BD19EC7A-B550-48CD-B3CB-DCAFD806F12D}" type="presParOf" srcId="{5297ED4C-757D-4FE8-8881-14643924C9DD}" destId="{87435534-6F28-4C37-8CAE-ADB03E553E46}" srcOrd="1" destOrd="0" presId="urn:microsoft.com/office/officeart/2008/layout/LinedList"/>
    <dgm:cxn modelId="{047DB3AD-B88E-4814-ABB1-B81121DDF648}" type="presParOf" srcId="{5297ED4C-757D-4FE8-8881-14643924C9DD}" destId="{EF1F9936-E1CF-4BDB-8C5F-F2E35ED93D62}" srcOrd="2" destOrd="0" presId="urn:microsoft.com/office/officeart/2008/layout/LinedList"/>
    <dgm:cxn modelId="{D02D831D-E525-47AE-9D48-B0E6C124C1D0}" type="presParOf" srcId="{DFB6A295-BBA1-4E15-BE85-59EFB03B8FE4}" destId="{54F08A56-2E24-452E-81F4-04583DFD87B0}" srcOrd="8" destOrd="0" presId="urn:microsoft.com/office/officeart/2008/layout/LinedList"/>
    <dgm:cxn modelId="{091D4C31-BE8B-40E0-83E0-C7C6340F2C31}" type="presParOf" srcId="{DFB6A295-BBA1-4E15-BE85-59EFB03B8FE4}" destId="{3346EFF5-32CF-4469-B195-A4764E1494E4}" srcOrd="9" destOrd="0" presId="urn:microsoft.com/office/officeart/2008/layout/LinedList"/>
    <dgm:cxn modelId="{F682E52D-2685-4D0C-A689-542DAC840A1D}" type="presParOf" srcId="{DFB6A295-BBA1-4E15-BE85-59EFB03B8FE4}" destId="{E495E97E-114C-49F3-B2EC-E2AD10185D51}" srcOrd="10" destOrd="0" presId="urn:microsoft.com/office/officeart/2008/layout/LinedList"/>
    <dgm:cxn modelId="{54BC8201-1228-419D-AA52-B1DE9790143E}" type="presParOf" srcId="{E495E97E-114C-49F3-B2EC-E2AD10185D51}" destId="{1E5A066D-2A86-43A9-9063-88BCA0245DB1}" srcOrd="0" destOrd="0" presId="urn:microsoft.com/office/officeart/2008/layout/LinedList"/>
    <dgm:cxn modelId="{DB919385-D826-4892-AA23-A9CD50B98E1D}" type="presParOf" srcId="{E495E97E-114C-49F3-B2EC-E2AD10185D51}" destId="{3143BB68-B87F-4A46-B610-4271D4887C3E}" srcOrd="1" destOrd="0" presId="urn:microsoft.com/office/officeart/2008/layout/LinedList"/>
    <dgm:cxn modelId="{C5F6E7AA-639F-468C-8F1C-BF29AA5420F9}" type="presParOf" srcId="{E495E97E-114C-49F3-B2EC-E2AD10185D51}" destId="{D167F19C-4522-41B2-837A-D95FE013F181}" srcOrd="2" destOrd="0" presId="urn:microsoft.com/office/officeart/2008/layout/LinedList"/>
    <dgm:cxn modelId="{C21ECBFF-C973-4C93-A3C3-E28CFCCDEA4E}" type="presParOf" srcId="{DFB6A295-BBA1-4E15-BE85-59EFB03B8FE4}" destId="{CCF43B9E-1CE3-4470-B9C5-7E9882153F7C}" srcOrd="11" destOrd="0" presId="urn:microsoft.com/office/officeart/2008/layout/LinedList"/>
    <dgm:cxn modelId="{F93F8EDD-713B-46CC-B966-62BDDFAE2DE2}" type="presParOf" srcId="{DFB6A295-BBA1-4E15-BE85-59EFB03B8FE4}" destId="{BA19A590-68BB-4A1E-B048-7B3864C3F2FD}" srcOrd="12" destOrd="0" presId="urn:microsoft.com/office/officeart/2008/layout/LinedList"/>
    <dgm:cxn modelId="{2E909E49-C97B-41B6-AE0B-86B3C7CA051E}" type="presParOf" srcId="{DFB6A295-BBA1-4E15-BE85-59EFB03B8FE4}" destId="{7B378912-194C-4E49-8596-4DEB609D2137}" srcOrd="13" destOrd="0" presId="urn:microsoft.com/office/officeart/2008/layout/LinedList"/>
    <dgm:cxn modelId="{60FFC3F2-AEF6-4759-B77F-2371528A9CAB}" type="presParOf" srcId="{7B378912-194C-4E49-8596-4DEB609D2137}" destId="{D05077D3-8468-43FE-A52A-5AD1DBCA17A9}" srcOrd="0" destOrd="0" presId="urn:microsoft.com/office/officeart/2008/layout/LinedList"/>
    <dgm:cxn modelId="{638CED6D-CDDF-4BE8-9055-7C01C9EF335C}" type="presParOf" srcId="{7B378912-194C-4E49-8596-4DEB609D2137}" destId="{B2497259-FB9F-4E87-BD60-E6E95071692D}" srcOrd="1" destOrd="0" presId="urn:microsoft.com/office/officeart/2008/layout/LinedList"/>
    <dgm:cxn modelId="{794557A7-EE4F-4AF9-B11F-B989A7570AF5}" type="presParOf" srcId="{7B378912-194C-4E49-8596-4DEB609D2137}" destId="{EC6F13DC-8011-4808-B745-EFA6C774BF8F}" srcOrd="2" destOrd="0" presId="urn:microsoft.com/office/officeart/2008/layout/LinedList"/>
    <dgm:cxn modelId="{44854D7B-340E-4F53-81F6-7E225697BF61}" type="presParOf" srcId="{DFB6A295-BBA1-4E15-BE85-59EFB03B8FE4}" destId="{B00B2F1A-DE1D-4181-AF67-79148F49A653}" srcOrd="14" destOrd="0" presId="urn:microsoft.com/office/officeart/2008/layout/LinedList"/>
    <dgm:cxn modelId="{8F7D01B0-BD73-47A4-AFC3-597C8762B889}" type="presParOf" srcId="{DFB6A295-BBA1-4E15-BE85-59EFB03B8FE4}" destId="{CE0EF106-F5D4-46DE-A050-42344C3C1318}" srcOrd="15" destOrd="0" presId="urn:microsoft.com/office/officeart/2008/layout/LinedList"/>
    <dgm:cxn modelId="{C9EC686E-B488-4A8B-BCEE-F1C86A99F4B8}" type="presParOf" srcId="{DFB6A295-BBA1-4E15-BE85-59EFB03B8FE4}" destId="{B3DA9C11-AD9F-4413-AF64-936B5645E053}" srcOrd="16" destOrd="0" presId="urn:microsoft.com/office/officeart/2008/layout/LinedList"/>
    <dgm:cxn modelId="{32B92F8E-5C62-4696-B203-81E2000C7747}" type="presParOf" srcId="{B3DA9C11-AD9F-4413-AF64-936B5645E053}" destId="{9CA51983-7A57-4C83-AF67-3358C1388C3A}" srcOrd="0" destOrd="0" presId="urn:microsoft.com/office/officeart/2008/layout/LinedList"/>
    <dgm:cxn modelId="{170A19E0-94B4-41FB-B393-F21276B1888D}" type="presParOf" srcId="{B3DA9C11-AD9F-4413-AF64-936B5645E053}" destId="{34360598-5D12-4E95-8F16-F954451CB1D6}" srcOrd="1" destOrd="0" presId="urn:microsoft.com/office/officeart/2008/layout/LinedList"/>
    <dgm:cxn modelId="{9FCABCDD-128F-4A72-B794-FCB160F31255}" type="presParOf" srcId="{B3DA9C11-AD9F-4413-AF64-936B5645E053}" destId="{C379A50F-EFC3-4503-9178-0B818F96D83C}" srcOrd="2" destOrd="0" presId="urn:microsoft.com/office/officeart/2008/layout/LinedList"/>
    <dgm:cxn modelId="{19B96E53-C449-4447-9C36-41E046FC3296}" type="presParOf" srcId="{DFB6A295-BBA1-4E15-BE85-59EFB03B8FE4}" destId="{BD286CD4-DE40-4956-A82D-411702BA03D1}" srcOrd="17" destOrd="0" presId="urn:microsoft.com/office/officeart/2008/layout/LinedList"/>
    <dgm:cxn modelId="{AC8F4966-5602-4FDD-B480-703B16680352}" type="presParOf" srcId="{DFB6A295-BBA1-4E15-BE85-59EFB03B8FE4}" destId="{23822FC7-36D1-4EC2-8B80-EB133F0DED46}" srcOrd="18"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D56090-45D5-4885-AEDF-AF02E0456414}"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SG"/>
        </a:p>
      </dgm:t>
    </dgm:pt>
    <dgm:pt modelId="{DC511857-1949-4E48-BDEA-D1CB131C1B4C}">
      <dgm:prSet phldrT="[Text]"/>
      <dgm:spPr/>
      <dgm:t>
        <a:bodyPr/>
        <a:lstStyle/>
        <a:p>
          <a:r>
            <a:rPr lang="en-SG"/>
            <a:t>Commitment to perform</a:t>
          </a:r>
        </a:p>
      </dgm:t>
    </dgm:pt>
    <dgm:pt modelId="{CB2B18E9-8BFC-4261-85E6-DC3105279D83}" type="parTrans" cxnId="{4C306885-3960-4B4D-AA09-3826C9F9D2DB}">
      <dgm:prSet/>
      <dgm:spPr/>
      <dgm:t>
        <a:bodyPr/>
        <a:lstStyle/>
        <a:p>
          <a:endParaRPr lang="en-SG"/>
        </a:p>
      </dgm:t>
    </dgm:pt>
    <dgm:pt modelId="{2FF7F879-6642-4D88-B9D5-CEEA45A82BD9}" type="sibTrans" cxnId="{4C306885-3960-4B4D-AA09-3826C9F9D2DB}">
      <dgm:prSet/>
      <dgm:spPr/>
      <dgm:t>
        <a:bodyPr/>
        <a:lstStyle/>
        <a:p>
          <a:endParaRPr lang="en-SG"/>
        </a:p>
      </dgm:t>
    </dgm:pt>
    <dgm:pt modelId="{C8DAF5DE-59D4-49C3-989E-3B8A6CA62023}">
      <dgm:prSet phldrT="[Text]"/>
      <dgm:spPr/>
      <dgm:t>
        <a:bodyPr/>
        <a:lstStyle/>
        <a:p>
          <a:r>
            <a:rPr lang="en-SG"/>
            <a:t> </a:t>
          </a:r>
        </a:p>
      </dgm:t>
    </dgm:pt>
    <dgm:pt modelId="{B6002FDF-7F06-4DF0-BD7B-5F5ED0DDE233}" type="parTrans" cxnId="{991B09D5-BB6A-473B-9E39-18AF702FAF2B}">
      <dgm:prSet/>
      <dgm:spPr/>
      <dgm:t>
        <a:bodyPr/>
        <a:lstStyle/>
        <a:p>
          <a:endParaRPr lang="en-SG"/>
        </a:p>
      </dgm:t>
    </dgm:pt>
    <dgm:pt modelId="{36258F71-3760-47DE-9748-278F81AAD06F}" type="sibTrans" cxnId="{991B09D5-BB6A-473B-9E39-18AF702FAF2B}">
      <dgm:prSet/>
      <dgm:spPr/>
      <dgm:t>
        <a:bodyPr/>
        <a:lstStyle/>
        <a:p>
          <a:endParaRPr lang="en-SG"/>
        </a:p>
      </dgm:t>
    </dgm:pt>
    <dgm:pt modelId="{34136B42-ECCF-48E8-B34F-A790B86510B3}">
      <dgm:prSet phldrT="[Text]" custT="1"/>
      <dgm:spPr/>
      <dgm:t>
        <a:bodyPr/>
        <a:lstStyle/>
        <a:p>
          <a:r>
            <a:rPr lang="en-SG" sz="1800"/>
            <a:t>Written policies and process guidelines (Project Plan, Quality Plan, Risk Management Plan, Test Plan)</a:t>
          </a:r>
          <a:r>
            <a:rPr lang="en-SG" sz="1300"/>
            <a:t>  </a:t>
          </a:r>
        </a:p>
      </dgm:t>
    </dgm:pt>
    <dgm:pt modelId="{3A75F13D-C3AB-4EBC-B59E-AFB53C66C370}" type="parTrans" cxnId="{1B619258-0197-4AB0-B2F4-C537B8A2E13F}">
      <dgm:prSet/>
      <dgm:spPr/>
      <dgm:t>
        <a:bodyPr/>
        <a:lstStyle/>
        <a:p>
          <a:endParaRPr lang="en-SG"/>
        </a:p>
      </dgm:t>
    </dgm:pt>
    <dgm:pt modelId="{4412E2B6-AE2B-4E09-845F-9382EF06FAE2}" type="sibTrans" cxnId="{1B619258-0197-4AB0-B2F4-C537B8A2E13F}">
      <dgm:prSet/>
      <dgm:spPr/>
      <dgm:t>
        <a:bodyPr/>
        <a:lstStyle/>
        <a:p>
          <a:endParaRPr lang="en-SG"/>
        </a:p>
      </dgm:t>
    </dgm:pt>
    <dgm:pt modelId="{A96F0DBD-73D8-47E6-9A8E-C81C321DDA2B}">
      <dgm:prSet phldrT="[Text]"/>
      <dgm:spPr/>
      <dgm:t>
        <a:bodyPr/>
        <a:lstStyle/>
        <a:p>
          <a:r>
            <a:rPr lang="en-SG"/>
            <a:t>Ability to perform</a:t>
          </a:r>
        </a:p>
      </dgm:t>
    </dgm:pt>
    <dgm:pt modelId="{85E38ED2-9148-4943-B71A-38CD45FBD7A9}" type="parTrans" cxnId="{06767E93-0623-4BE7-87FB-2F67CFBD3603}">
      <dgm:prSet/>
      <dgm:spPr/>
      <dgm:t>
        <a:bodyPr/>
        <a:lstStyle/>
        <a:p>
          <a:endParaRPr lang="en-SG"/>
        </a:p>
      </dgm:t>
    </dgm:pt>
    <dgm:pt modelId="{6FAA0B48-68FE-4577-B7FA-CE6F20A74A3E}" type="sibTrans" cxnId="{06767E93-0623-4BE7-87FB-2F67CFBD3603}">
      <dgm:prSet/>
      <dgm:spPr/>
      <dgm:t>
        <a:bodyPr/>
        <a:lstStyle/>
        <a:p>
          <a:endParaRPr lang="en-SG"/>
        </a:p>
      </dgm:t>
    </dgm:pt>
    <dgm:pt modelId="{FEAFDC64-5973-42EC-9544-D275DD6A0E1E}">
      <dgm:prSet phldrT="[Text]" custT="1"/>
      <dgm:spPr/>
      <dgm:t>
        <a:bodyPr/>
        <a:lstStyle/>
        <a:p>
          <a:r>
            <a:rPr lang="en-SG" sz="1800"/>
            <a:t>Team member roles are assigned according to their background experience</a:t>
          </a:r>
        </a:p>
      </dgm:t>
    </dgm:pt>
    <dgm:pt modelId="{016A9AE6-5D27-41E6-8E4B-BD5C203DB0C8}" type="parTrans" cxnId="{6F966560-7582-472B-B842-4CEBE209E569}">
      <dgm:prSet/>
      <dgm:spPr/>
      <dgm:t>
        <a:bodyPr/>
        <a:lstStyle/>
        <a:p>
          <a:endParaRPr lang="en-SG"/>
        </a:p>
      </dgm:t>
    </dgm:pt>
    <dgm:pt modelId="{0C747A85-16D3-42DF-AA3C-E94CD01B911C}" type="sibTrans" cxnId="{6F966560-7582-472B-B842-4CEBE209E569}">
      <dgm:prSet/>
      <dgm:spPr/>
      <dgm:t>
        <a:bodyPr/>
        <a:lstStyle/>
        <a:p>
          <a:endParaRPr lang="en-SG"/>
        </a:p>
      </dgm:t>
    </dgm:pt>
    <dgm:pt modelId="{149B6DB4-516A-4418-9F79-8D01E68CB4FC}">
      <dgm:prSet phldrT="[Text]"/>
      <dgm:spPr/>
      <dgm:t>
        <a:bodyPr/>
        <a:lstStyle/>
        <a:p>
          <a:r>
            <a:rPr lang="en-SG"/>
            <a:t>Activities to perform</a:t>
          </a:r>
        </a:p>
      </dgm:t>
    </dgm:pt>
    <dgm:pt modelId="{2133AA2C-410D-45BD-8442-C79E443AB092}" type="parTrans" cxnId="{3BF43D0F-85A9-42E6-8DCF-E6F3563F01EF}">
      <dgm:prSet/>
      <dgm:spPr/>
      <dgm:t>
        <a:bodyPr/>
        <a:lstStyle/>
        <a:p>
          <a:endParaRPr lang="en-SG"/>
        </a:p>
      </dgm:t>
    </dgm:pt>
    <dgm:pt modelId="{49476714-276C-457E-B8D5-9C7E26999DBE}" type="sibTrans" cxnId="{3BF43D0F-85A9-42E6-8DCF-E6F3563F01EF}">
      <dgm:prSet/>
      <dgm:spPr/>
      <dgm:t>
        <a:bodyPr/>
        <a:lstStyle/>
        <a:p>
          <a:endParaRPr lang="en-SG"/>
        </a:p>
      </dgm:t>
    </dgm:pt>
    <dgm:pt modelId="{77A8E113-9483-464D-91F7-E561C7F28B17}">
      <dgm:prSet phldrT="[Text]"/>
      <dgm:spPr/>
      <dgm:t>
        <a:bodyPr/>
        <a:lstStyle/>
        <a:p>
          <a:r>
            <a:rPr lang="en-SG"/>
            <a:t> </a:t>
          </a:r>
        </a:p>
      </dgm:t>
    </dgm:pt>
    <dgm:pt modelId="{112159A8-4C5F-4F7C-A95D-96880852D97D}" type="parTrans" cxnId="{B46CD2B1-2668-43B2-B53C-DB120A62A30C}">
      <dgm:prSet/>
      <dgm:spPr/>
      <dgm:t>
        <a:bodyPr/>
        <a:lstStyle/>
        <a:p>
          <a:endParaRPr lang="en-SG"/>
        </a:p>
      </dgm:t>
    </dgm:pt>
    <dgm:pt modelId="{EE29C921-783B-438E-B712-D87B74BD0399}" type="sibTrans" cxnId="{B46CD2B1-2668-43B2-B53C-DB120A62A30C}">
      <dgm:prSet/>
      <dgm:spPr/>
      <dgm:t>
        <a:bodyPr/>
        <a:lstStyle/>
        <a:p>
          <a:endParaRPr lang="en-SG"/>
        </a:p>
      </dgm:t>
    </dgm:pt>
    <dgm:pt modelId="{C3A0B558-1ADF-44A2-BACB-7C4C42F7E368}">
      <dgm:prSet phldrT="[Text]" custT="1"/>
      <dgm:spPr/>
      <dgm:t>
        <a:bodyPr/>
        <a:lstStyle/>
        <a:p>
          <a:r>
            <a:rPr lang="en-SG" sz="1800"/>
            <a:t>Project Plan WBS and Schedule sets the workload expectation for the team</a:t>
          </a:r>
          <a:endParaRPr lang="en-SG" sz="1300"/>
        </a:p>
      </dgm:t>
    </dgm:pt>
    <dgm:pt modelId="{321D1147-461D-44CE-A969-C522D9CD37FA}" type="parTrans" cxnId="{AA1B274C-E4A2-4BDE-BCB5-A0BB3F6D9729}">
      <dgm:prSet/>
      <dgm:spPr/>
      <dgm:t>
        <a:bodyPr/>
        <a:lstStyle/>
        <a:p>
          <a:endParaRPr lang="en-SG"/>
        </a:p>
      </dgm:t>
    </dgm:pt>
    <dgm:pt modelId="{AF62AE2E-A905-4178-B43D-B9FC06B66801}" type="sibTrans" cxnId="{AA1B274C-E4A2-4BDE-BCB5-A0BB3F6D9729}">
      <dgm:prSet/>
      <dgm:spPr/>
      <dgm:t>
        <a:bodyPr/>
        <a:lstStyle/>
        <a:p>
          <a:endParaRPr lang="en-SG"/>
        </a:p>
      </dgm:t>
    </dgm:pt>
    <dgm:pt modelId="{626A3F6E-0FF1-41F6-9586-A22C0203987C}">
      <dgm:prSet phldrT="[Text]"/>
      <dgm:spPr/>
      <dgm:t>
        <a:bodyPr/>
        <a:lstStyle/>
        <a:p>
          <a:r>
            <a:rPr lang="en-SG"/>
            <a:t>Measurements and Analysis</a:t>
          </a:r>
        </a:p>
      </dgm:t>
    </dgm:pt>
    <dgm:pt modelId="{B99A0450-9F49-4789-B619-5CD49015A1F3}" type="parTrans" cxnId="{87265775-FB5D-43FE-8E8D-F023ADF5F82A}">
      <dgm:prSet/>
      <dgm:spPr/>
      <dgm:t>
        <a:bodyPr/>
        <a:lstStyle/>
        <a:p>
          <a:endParaRPr lang="en-SG"/>
        </a:p>
      </dgm:t>
    </dgm:pt>
    <dgm:pt modelId="{F3AEC57B-3091-4231-81CE-215DEF6BD003}" type="sibTrans" cxnId="{87265775-FB5D-43FE-8E8D-F023ADF5F82A}">
      <dgm:prSet/>
      <dgm:spPr/>
      <dgm:t>
        <a:bodyPr/>
        <a:lstStyle/>
        <a:p>
          <a:endParaRPr lang="en-SG"/>
        </a:p>
      </dgm:t>
    </dgm:pt>
    <dgm:pt modelId="{6265E4C4-F760-4D5B-83DC-B172962DFE0F}">
      <dgm:prSet phldrT="[Text]"/>
      <dgm:spPr/>
      <dgm:t>
        <a:bodyPr/>
        <a:lstStyle/>
        <a:p>
          <a:r>
            <a:rPr lang="en-SG"/>
            <a:t>Verifying Implementation</a:t>
          </a:r>
        </a:p>
      </dgm:t>
    </dgm:pt>
    <dgm:pt modelId="{DBE31EFA-575B-458E-B49A-62ED41DE3E32}" type="parTrans" cxnId="{DA2E6ADF-797F-4C27-9AA5-9CE277C4DF00}">
      <dgm:prSet/>
      <dgm:spPr/>
      <dgm:t>
        <a:bodyPr/>
        <a:lstStyle/>
        <a:p>
          <a:endParaRPr lang="en-SG"/>
        </a:p>
      </dgm:t>
    </dgm:pt>
    <dgm:pt modelId="{83D56D4A-98AF-4B88-9414-500CF8182987}" type="sibTrans" cxnId="{DA2E6ADF-797F-4C27-9AA5-9CE277C4DF00}">
      <dgm:prSet/>
      <dgm:spPr/>
      <dgm:t>
        <a:bodyPr/>
        <a:lstStyle/>
        <a:p>
          <a:endParaRPr lang="en-SG"/>
        </a:p>
      </dgm:t>
    </dgm:pt>
    <dgm:pt modelId="{034673B4-27BA-4A41-B432-BB875CA4DE97}">
      <dgm:prSet phldrT="[Text]"/>
      <dgm:spPr/>
      <dgm:t>
        <a:bodyPr/>
        <a:lstStyle/>
        <a:p>
          <a:r>
            <a:rPr lang="en-SG"/>
            <a:t> </a:t>
          </a:r>
        </a:p>
      </dgm:t>
    </dgm:pt>
    <dgm:pt modelId="{08557C8E-EA83-49F0-B7BE-482AA7D9C87C}" type="sibTrans" cxnId="{97D2AEFB-82B4-4CC1-87D6-D482D746444E}">
      <dgm:prSet/>
      <dgm:spPr/>
      <dgm:t>
        <a:bodyPr/>
        <a:lstStyle/>
        <a:p>
          <a:endParaRPr lang="en-SG"/>
        </a:p>
      </dgm:t>
    </dgm:pt>
    <dgm:pt modelId="{9775B008-0EF5-46A1-8E32-C94E93407EF2}" type="parTrans" cxnId="{97D2AEFB-82B4-4CC1-87D6-D482D746444E}">
      <dgm:prSet/>
      <dgm:spPr/>
      <dgm:t>
        <a:bodyPr/>
        <a:lstStyle/>
        <a:p>
          <a:endParaRPr lang="en-SG"/>
        </a:p>
      </dgm:t>
    </dgm:pt>
    <dgm:pt modelId="{D4F29432-FD79-4FB7-B370-DAA0472959E2}">
      <dgm:prSet phldrT="[Text]"/>
      <dgm:spPr/>
      <dgm:t>
        <a:bodyPr/>
        <a:lstStyle/>
        <a:p>
          <a:r>
            <a:rPr lang="en-SG"/>
            <a:t> </a:t>
          </a:r>
        </a:p>
      </dgm:t>
    </dgm:pt>
    <dgm:pt modelId="{7EE1A075-308A-48F1-AF1F-36ACC6512168}" type="parTrans" cxnId="{011A17F5-F5F2-4B11-8024-48BF35DC8B8F}">
      <dgm:prSet/>
      <dgm:spPr/>
      <dgm:t>
        <a:bodyPr/>
        <a:lstStyle/>
        <a:p>
          <a:endParaRPr lang="en-SG"/>
        </a:p>
      </dgm:t>
    </dgm:pt>
    <dgm:pt modelId="{6E98E055-B538-4508-8542-BA143809B690}" type="sibTrans" cxnId="{011A17F5-F5F2-4B11-8024-48BF35DC8B8F}">
      <dgm:prSet/>
      <dgm:spPr/>
      <dgm:t>
        <a:bodyPr/>
        <a:lstStyle/>
        <a:p>
          <a:endParaRPr lang="en-SG"/>
        </a:p>
      </dgm:t>
    </dgm:pt>
    <dgm:pt modelId="{C1E4F56C-FAB9-40AA-B452-68B0E55B7C79}">
      <dgm:prSet phldrT="[Text]" custT="1"/>
      <dgm:spPr/>
      <dgm:t>
        <a:bodyPr/>
        <a:lstStyle/>
        <a:p>
          <a:r>
            <a:rPr lang="en-SG" sz="1800"/>
            <a:t>Parameters &amp; Matrix</a:t>
          </a:r>
          <a:endParaRPr lang="en-SG" sz="1200"/>
        </a:p>
      </dgm:t>
    </dgm:pt>
    <dgm:pt modelId="{EECC6994-EADC-4795-BA4B-C05B8736DA4B}" type="parTrans" cxnId="{2420F682-BC4A-4377-A708-5D6D76FC973C}">
      <dgm:prSet/>
      <dgm:spPr/>
      <dgm:t>
        <a:bodyPr/>
        <a:lstStyle/>
        <a:p>
          <a:endParaRPr lang="en-SG"/>
        </a:p>
      </dgm:t>
    </dgm:pt>
    <dgm:pt modelId="{371C0B10-07B5-46CA-9AF2-3D19CBCE484F}" type="sibTrans" cxnId="{2420F682-BC4A-4377-A708-5D6D76FC973C}">
      <dgm:prSet/>
      <dgm:spPr/>
      <dgm:t>
        <a:bodyPr/>
        <a:lstStyle/>
        <a:p>
          <a:endParaRPr lang="en-SG"/>
        </a:p>
      </dgm:t>
    </dgm:pt>
    <dgm:pt modelId="{8CD19744-2AE5-4BED-B787-743D005F4902}">
      <dgm:prSet phldrT="[Text]"/>
      <dgm:spPr/>
      <dgm:t>
        <a:bodyPr/>
        <a:lstStyle/>
        <a:p>
          <a:r>
            <a:rPr lang="en-SG"/>
            <a:t> </a:t>
          </a:r>
        </a:p>
      </dgm:t>
    </dgm:pt>
    <dgm:pt modelId="{620F9741-80E9-4728-9784-7551BB6698E9}" type="parTrans" cxnId="{94D398D7-0CDB-407A-A3C6-2DFC4C8AD54A}">
      <dgm:prSet/>
      <dgm:spPr/>
      <dgm:t>
        <a:bodyPr/>
        <a:lstStyle/>
        <a:p>
          <a:endParaRPr lang="en-SG"/>
        </a:p>
      </dgm:t>
    </dgm:pt>
    <dgm:pt modelId="{767A572E-1298-4C61-95D3-51464E50034B}" type="sibTrans" cxnId="{94D398D7-0CDB-407A-A3C6-2DFC4C8AD54A}">
      <dgm:prSet/>
      <dgm:spPr/>
      <dgm:t>
        <a:bodyPr/>
        <a:lstStyle/>
        <a:p>
          <a:endParaRPr lang="en-SG"/>
        </a:p>
      </dgm:t>
    </dgm:pt>
    <dgm:pt modelId="{32A37020-4DC9-4034-BE35-732E4C1E42AA}">
      <dgm:prSet phldrT="[Text]" custT="1"/>
      <dgm:spPr/>
      <dgm:t>
        <a:bodyPr/>
        <a:lstStyle/>
        <a:p>
          <a:r>
            <a:rPr lang="en-SG" sz="1600"/>
            <a:t>Review &amp; Audit</a:t>
          </a:r>
          <a:endParaRPr lang="en-SG" sz="1100"/>
        </a:p>
      </dgm:t>
    </dgm:pt>
    <dgm:pt modelId="{2DCC566B-885F-47AF-8084-278CB71F0B29}" type="parTrans" cxnId="{401E1133-1FB6-4CCB-ACD0-44A63D7ACDD0}">
      <dgm:prSet/>
      <dgm:spPr/>
      <dgm:t>
        <a:bodyPr/>
        <a:lstStyle/>
        <a:p>
          <a:endParaRPr lang="en-SG"/>
        </a:p>
      </dgm:t>
    </dgm:pt>
    <dgm:pt modelId="{202FB47F-D99E-4982-B5CB-744B4D4A58C5}" type="sibTrans" cxnId="{401E1133-1FB6-4CCB-ACD0-44A63D7ACDD0}">
      <dgm:prSet/>
      <dgm:spPr/>
      <dgm:t>
        <a:bodyPr/>
        <a:lstStyle/>
        <a:p>
          <a:endParaRPr lang="en-SG"/>
        </a:p>
      </dgm:t>
    </dgm:pt>
    <dgm:pt modelId="{799E5B3E-3085-4706-81B6-FBC988B4D563}">
      <dgm:prSet phldrT="[Text]" custT="1"/>
      <dgm:spPr/>
      <dgm:t>
        <a:bodyPr/>
        <a:lstStyle/>
        <a:p>
          <a:r>
            <a:rPr lang="en-SG" sz="1800"/>
            <a:t>Weekly review on project progress and/or any blockings</a:t>
          </a:r>
        </a:p>
      </dgm:t>
    </dgm:pt>
    <dgm:pt modelId="{32AC8D09-F688-4FE7-823F-AA3E88AF1B85}" type="parTrans" cxnId="{DF6E1D9E-1C33-402A-80D0-9CF3065C9C8F}">
      <dgm:prSet/>
      <dgm:spPr/>
      <dgm:t>
        <a:bodyPr/>
        <a:lstStyle/>
        <a:p>
          <a:endParaRPr lang="en-SG"/>
        </a:p>
      </dgm:t>
    </dgm:pt>
    <dgm:pt modelId="{0555FB88-135F-407F-954F-975EE4C742C3}" type="sibTrans" cxnId="{DF6E1D9E-1C33-402A-80D0-9CF3065C9C8F}">
      <dgm:prSet/>
      <dgm:spPr/>
      <dgm:t>
        <a:bodyPr/>
        <a:lstStyle/>
        <a:p>
          <a:endParaRPr lang="en-SG"/>
        </a:p>
      </dgm:t>
    </dgm:pt>
    <dgm:pt modelId="{5902B686-6DC8-409C-9814-D0166B8F0FA7}" type="pres">
      <dgm:prSet presAssocID="{63D56090-45D5-4885-AEDF-AF02E0456414}" presName="Name0" presStyleCnt="0">
        <dgm:presLayoutVars>
          <dgm:chMax/>
          <dgm:chPref val="3"/>
          <dgm:dir/>
          <dgm:animOne val="branch"/>
          <dgm:animLvl val="lvl"/>
        </dgm:presLayoutVars>
      </dgm:prSet>
      <dgm:spPr/>
    </dgm:pt>
    <dgm:pt modelId="{5C34B40A-A7C0-4E60-BC62-277EB120587A}" type="pres">
      <dgm:prSet presAssocID="{DC511857-1949-4E48-BDEA-D1CB131C1B4C}" presName="composite" presStyleCnt="0"/>
      <dgm:spPr/>
    </dgm:pt>
    <dgm:pt modelId="{4C549C9D-0DD8-4B89-B3A5-4AA4D426AD92}" type="pres">
      <dgm:prSet presAssocID="{DC511857-1949-4E48-BDEA-D1CB131C1B4C}" presName="FirstChild" presStyleLbl="revTx" presStyleIdx="0" presStyleCnt="10">
        <dgm:presLayoutVars>
          <dgm:chMax val="0"/>
          <dgm:chPref val="0"/>
          <dgm:bulletEnabled val="1"/>
        </dgm:presLayoutVars>
      </dgm:prSet>
      <dgm:spPr/>
    </dgm:pt>
    <dgm:pt modelId="{DF454B9C-FB42-44F1-B42B-4AAF3DB38AC0}" type="pres">
      <dgm:prSet presAssocID="{DC511857-1949-4E48-BDEA-D1CB131C1B4C}" presName="Parent" presStyleLbl="alignNode1" presStyleIdx="0" presStyleCnt="5">
        <dgm:presLayoutVars>
          <dgm:chMax val="3"/>
          <dgm:chPref val="3"/>
          <dgm:bulletEnabled val="1"/>
        </dgm:presLayoutVars>
      </dgm:prSet>
      <dgm:spPr/>
    </dgm:pt>
    <dgm:pt modelId="{76077F4E-D929-4AEB-AD96-F80EBD832560}" type="pres">
      <dgm:prSet presAssocID="{DC511857-1949-4E48-BDEA-D1CB131C1B4C}" presName="Accent" presStyleLbl="parChTrans1D1" presStyleIdx="0" presStyleCnt="5"/>
      <dgm:spPr/>
    </dgm:pt>
    <dgm:pt modelId="{B0F296B5-4371-4E90-8A7F-BF0EDED268AF}" type="pres">
      <dgm:prSet presAssocID="{DC511857-1949-4E48-BDEA-D1CB131C1B4C}" presName="Child" presStyleLbl="revTx" presStyleIdx="1" presStyleCnt="10">
        <dgm:presLayoutVars>
          <dgm:chMax val="0"/>
          <dgm:chPref val="0"/>
          <dgm:bulletEnabled val="1"/>
        </dgm:presLayoutVars>
      </dgm:prSet>
      <dgm:spPr/>
    </dgm:pt>
    <dgm:pt modelId="{FE557561-C5C0-44B4-9121-8429E165EC03}" type="pres">
      <dgm:prSet presAssocID="{2FF7F879-6642-4D88-B9D5-CEEA45A82BD9}" presName="sibTrans" presStyleCnt="0"/>
      <dgm:spPr/>
    </dgm:pt>
    <dgm:pt modelId="{887C3CD7-40C2-4467-BB81-9C3387F7A79E}" type="pres">
      <dgm:prSet presAssocID="{A96F0DBD-73D8-47E6-9A8E-C81C321DDA2B}" presName="composite" presStyleCnt="0"/>
      <dgm:spPr/>
    </dgm:pt>
    <dgm:pt modelId="{F61229E4-96BD-4E23-923A-62B90092E2BF}" type="pres">
      <dgm:prSet presAssocID="{A96F0DBD-73D8-47E6-9A8E-C81C321DDA2B}" presName="FirstChild" presStyleLbl="revTx" presStyleIdx="2" presStyleCnt="10" custLinFactNeighborY="4471">
        <dgm:presLayoutVars>
          <dgm:chMax val="0"/>
          <dgm:chPref val="0"/>
          <dgm:bulletEnabled val="1"/>
        </dgm:presLayoutVars>
      </dgm:prSet>
      <dgm:spPr/>
    </dgm:pt>
    <dgm:pt modelId="{47F8C290-BE27-43CD-912F-7A00AC80A887}" type="pres">
      <dgm:prSet presAssocID="{A96F0DBD-73D8-47E6-9A8E-C81C321DDA2B}" presName="Parent" presStyleLbl="alignNode1" presStyleIdx="1" presStyleCnt="5">
        <dgm:presLayoutVars>
          <dgm:chMax val="3"/>
          <dgm:chPref val="3"/>
          <dgm:bulletEnabled val="1"/>
        </dgm:presLayoutVars>
      </dgm:prSet>
      <dgm:spPr/>
    </dgm:pt>
    <dgm:pt modelId="{003F320C-B96C-4D72-89C1-2EF7D7E8352C}" type="pres">
      <dgm:prSet presAssocID="{A96F0DBD-73D8-47E6-9A8E-C81C321DDA2B}" presName="Accent" presStyleLbl="parChTrans1D1" presStyleIdx="1" presStyleCnt="5"/>
      <dgm:spPr/>
    </dgm:pt>
    <dgm:pt modelId="{55037769-9F33-4665-8B15-AA5694E0CFEC}" type="pres">
      <dgm:prSet presAssocID="{A96F0DBD-73D8-47E6-9A8E-C81C321DDA2B}" presName="Child" presStyleLbl="revTx" presStyleIdx="3" presStyleCnt="10" custScaleY="148650">
        <dgm:presLayoutVars>
          <dgm:chMax val="0"/>
          <dgm:chPref val="0"/>
          <dgm:bulletEnabled val="1"/>
        </dgm:presLayoutVars>
      </dgm:prSet>
      <dgm:spPr/>
    </dgm:pt>
    <dgm:pt modelId="{DE18550F-CF1E-4B2F-8683-4DC9B89ED161}" type="pres">
      <dgm:prSet presAssocID="{6FAA0B48-68FE-4577-B7FA-CE6F20A74A3E}" presName="sibTrans" presStyleCnt="0"/>
      <dgm:spPr/>
    </dgm:pt>
    <dgm:pt modelId="{21DB8A5A-9F08-464A-9824-C74993A966BD}" type="pres">
      <dgm:prSet presAssocID="{149B6DB4-516A-4418-9F79-8D01E68CB4FC}" presName="composite" presStyleCnt="0"/>
      <dgm:spPr/>
    </dgm:pt>
    <dgm:pt modelId="{EEE8D19E-3E52-481D-B3B2-BFE0982DB27B}" type="pres">
      <dgm:prSet presAssocID="{149B6DB4-516A-4418-9F79-8D01E68CB4FC}" presName="FirstChild" presStyleLbl="revTx" presStyleIdx="4" presStyleCnt="10">
        <dgm:presLayoutVars>
          <dgm:chMax val="0"/>
          <dgm:chPref val="0"/>
          <dgm:bulletEnabled val="1"/>
        </dgm:presLayoutVars>
      </dgm:prSet>
      <dgm:spPr/>
    </dgm:pt>
    <dgm:pt modelId="{B66207F6-C070-40C4-A652-46DEA3BCB13A}" type="pres">
      <dgm:prSet presAssocID="{149B6DB4-516A-4418-9F79-8D01E68CB4FC}" presName="Parent" presStyleLbl="alignNode1" presStyleIdx="2" presStyleCnt="5">
        <dgm:presLayoutVars>
          <dgm:chMax val="3"/>
          <dgm:chPref val="3"/>
          <dgm:bulletEnabled val="1"/>
        </dgm:presLayoutVars>
      </dgm:prSet>
      <dgm:spPr/>
    </dgm:pt>
    <dgm:pt modelId="{502A6589-35A3-4133-BAA3-CFF25D14ED48}" type="pres">
      <dgm:prSet presAssocID="{149B6DB4-516A-4418-9F79-8D01E68CB4FC}" presName="Accent" presStyleLbl="parChTrans1D1" presStyleIdx="2" presStyleCnt="5"/>
      <dgm:spPr/>
    </dgm:pt>
    <dgm:pt modelId="{8D7F29F3-6E18-4772-A88B-7C1AEFC877B8}" type="pres">
      <dgm:prSet presAssocID="{149B6DB4-516A-4418-9F79-8D01E68CB4FC}" presName="Child" presStyleLbl="revTx" presStyleIdx="5" presStyleCnt="10">
        <dgm:presLayoutVars>
          <dgm:chMax val="0"/>
          <dgm:chPref val="0"/>
          <dgm:bulletEnabled val="1"/>
        </dgm:presLayoutVars>
      </dgm:prSet>
      <dgm:spPr/>
    </dgm:pt>
    <dgm:pt modelId="{22517D78-1E3C-42DE-987D-2392EA4BFBBB}" type="pres">
      <dgm:prSet presAssocID="{49476714-276C-457E-B8D5-9C7E26999DBE}" presName="sibTrans" presStyleCnt="0"/>
      <dgm:spPr/>
    </dgm:pt>
    <dgm:pt modelId="{14EEAEFA-43B0-4F72-B496-C90494721215}" type="pres">
      <dgm:prSet presAssocID="{626A3F6E-0FF1-41F6-9586-A22C0203987C}" presName="composite" presStyleCnt="0"/>
      <dgm:spPr/>
    </dgm:pt>
    <dgm:pt modelId="{0B818132-3FC7-4A17-8089-740436125E81}" type="pres">
      <dgm:prSet presAssocID="{626A3F6E-0FF1-41F6-9586-A22C0203987C}" presName="FirstChild" presStyleLbl="revTx" presStyleIdx="6" presStyleCnt="10">
        <dgm:presLayoutVars>
          <dgm:chMax val="0"/>
          <dgm:chPref val="0"/>
          <dgm:bulletEnabled val="1"/>
        </dgm:presLayoutVars>
      </dgm:prSet>
      <dgm:spPr/>
    </dgm:pt>
    <dgm:pt modelId="{4192DBB7-D5D5-48E5-BB5E-8289515ED834}" type="pres">
      <dgm:prSet presAssocID="{626A3F6E-0FF1-41F6-9586-A22C0203987C}" presName="Parent" presStyleLbl="alignNode1" presStyleIdx="3" presStyleCnt="5">
        <dgm:presLayoutVars>
          <dgm:chMax val="3"/>
          <dgm:chPref val="3"/>
          <dgm:bulletEnabled val="1"/>
        </dgm:presLayoutVars>
      </dgm:prSet>
      <dgm:spPr/>
    </dgm:pt>
    <dgm:pt modelId="{A45712A6-548D-4A91-B754-B2A25F9E6B02}" type="pres">
      <dgm:prSet presAssocID="{626A3F6E-0FF1-41F6-9586-A22C0203987C}" presName="Accent" presStyleLbl="parChTrans1D1" presStyleIdx="3" presStyleCnt="5"/>
      <dgm:spPr/>
    </dgm:pt>
    <dgm:pt modelId="{D84324E6-BA20-4539-A0A4-E17D08A5DC07}" type="pres">
      <dgm:prSet presAssocID="{626A3F6E-0FF1-41F6-9586-A22C0203987C}" presName="Child" presStyleLbl="revTx" presStyleIdx="7" presStyleCnt="10">
        <dgm:presLayoutVars>
          <dgm:chMax val="0"/>
          <dgm:chPref val="0"/>
          <dgm:bulletEnabled val="1"/>
        </dgm:presLayoutVars>
      </dgm:prSet>
      <dgm:spPr/>
    </dgm:pt>
    <dgm:pt modelId="{BF4F10CA-2B89-4C12-A58A-991449355C18}" type="pres">
      <dgm:prSet presAssocID="{F3AEC57B-3091-4231-81CE-215DEF6BD003}" presName="sibTrans" presStyleCnt="0"/>
      <dgm:spPr/>
    </dgm:pt>
    <dgm:pt modelId="{9ACAED33-F1CF-42A6-AE2B-AA2D544C6AF6}" type="pres">
      <dgm:prSet presAssocID="{6265E4C4-F760-4D5B-83DC-B172962DFE0F}" presName="composite" presStyleCnt="0"/>
      <dgm:spPr/>
    </dgm:pt>
    <dgm:pt modelId="{3654EE0F-4C5A-4F2E-B4BE-A028E3B2A040}" type="pres">
      <dgm:prSet presAssocID="{6265E4C4-F760-4D5B-83DC-B172962DFE0F}" presName="FirstChild" presStyleLbl="revTx" presStyleIdx="8" presStyleCnt="10">
        <dgm:presLayoutVars>
          <dgm:chMax val="0"/>
          <dgm:chPref val="0"/>
          <dgm:bulletEnabled val="1"/>
        </dgm:presLayoutVars>
      </dgm:prSet>
      <dgm:spPr/>
    </dgm:pt>
    <dgm:pt modelId="{04400A1A-267F-4F30-9E30-2E1AE841A9CA}" type="pres">
      <dgm:prSet presAssocID="{6265E4C4-F760-4D5B-83DC-B172962DFE0F}" presName="Parent" presStyleLbl="alignNode1" presStyleIdx="4" presStyleCnt="5">
        <dgm:presLayoutVars>
          <dgm:chMax val="3"/>
          <dgm:chPref val="3"/>
          <dgm:bulletEnabled val="1"/>
        </dgm:presLayoutVars>
      </dgm:prSet>
      <dgm:spPr/>
    </dgm:pt>
    <dgm:pt modelId="{AAB1360F-EBE3-420F-A3F5-70C0C250BB8E}" type="pres">
      <dgm:prSet presAssocID="{6265E4C4-F760-4D5B-83DC-B172962DFE0F}" presName="Accent" presStyleLbl="parChTrans1D1" presStyleIdx="4" presStyleCnt="5"/>
      <dgm:spPr/>
    </dgm:pt>
    <dgm:pt modelId="{8DD1E5E0-C50B-4930-98B2-9D3A8B36A0F9}" type="pres">
      <dgm:prSet presAssocID="{6265E4C4-F760-4D5B-83DC-B172962DFE0F}" presName="Child" presStyleLbl="revTx" presStyleIdx="9" presStyleCnt="10">
        <dgm:presLayoutVars>
          <dgm:chMax val="0"/>
          <dgm:chPref val="0"/>
          <dgm:bulletEnabled val="1"/>
        </dgm:presLayoutVars>
      </dgm:prSet>
      <dgm:spPr/>
    </dgm:pt>
  </dgm:ptLst>
  <dgm:cxnLst>
    <dgm:cxn modelId="{B1370101-72B7-4413-A092-866710D27A1E}" type="presOf" srcId="{626A3F6E-0FF1-41F6-9586-A22C0203987C}" destId="{4192DBB7-D5D5-48E5-BB5E-8289515ED834}" srcOrd="0" destOrd="0" presId="urn:microsoft.com/office/officeart/2011/layout/TabList"/>
    <dgm:cxn modelId="{3BF43D0F-85A9-42E6-8DCF-E6F3563F01EF}" srcId="{63D56090-45D5-4885-AEDF-AF02E0456414}" destId="{149B6DB4-516A-4418-9F79-8D01E68CB4FC}" srcOrd="2" destOrd="0" parTransId="{2133AA2C-410D-45BD-8442-C79E443AB092}" sibTransId="{49476714-276C-457E-B8D5-9C7E26999DBE}"/>
    <dgm:cxn modelId="{AE54BD0F-53DF-49B5-8668-D1FA7939AD70}" type="presOf" srcId="{034673B4-27BA-4A41-B432-BB875CA4DE97}" destId="{F61229E4-96BD-4E23-923A-62B90092E2BF}" srcOrd="0" destOrd="0" presId="urn:microsoft.com/office/officeart/2011/layout/TabList"/>
    <dgm:cxn modelId="{5AE7D721-C96A-4189-8405-1F8A36A98DE9}" type="presOf" srcId="{A96F0DBD-73D8-47E6-9A8E-C81C321DDA2B}" destId="{47F8C290-BE27-43CD-912F-7A00AC80A887}" srcOrd="0" destOrd="0" presId="urn:microsoft.com/office/officeart/2011/layout/TabList"/>
    <dgm:cxn modelId="{372CDE22-0B0E-4D6D-8D5D-E0B2C30A1400}" type="presOf" srcId="{C3A0B558-1ADF-44A2-BACB-7C4C42F7E368}" destId="{8D7F29F3-6E18-4772-A88B-7C1AEFC877B8}" srcOrd="0" destOrd="0" presId="urn:microsoft.com/office/officeart/2011/layout/TabList"/>
    <dgm:cxn modelId="{401E1133-1FB6-4CCB-ACD0-44A63D7ACDD0}" srcId="{6265E4C4-F760-4D5B-83DC-B172962DFE0F}" destId="{32A37020-4DC9-4034-BE35-732E4C1E42AA}" srcOrd="1" destOrd="0" parTransId="{2DCC566B-885F-47AF-8084-278CB71F0B29}" sibTransId="{202FB47F-D99E-4982-B5CB-744B4D4A58C5}"/>
    <dgm:cxn modelId="{352BC23D-4609-4A09-995B-A3DB518CBC59}" type="presOf" srcId="{799E5B3E-3085-4706-81B6-FBC988B4D563}" destId="{55037769-9F33-4665-8B15-AA5694E0CFEC}" srcOrd="0" destOrd="1" presId="urn:microsoft.com/office/officeart/2011/layout/TabList"/>
    <dgm:cxn modelId="{6F966560-7582-472B-B842-4CEBE209E569}" srcId="{A96F0DBD-73D8-47E6-9A8E-C81C321DDA2B}" destId="{FEAFDC64-5973-42EC-9544-D275DD6A0E1E}" srcOrd="1" destOrd="0" parTransId="{016A9AE6-5D27-41E6-8E4B-BD5C203DB0C8}" sibTransId="{0C747A85-16D3-42DF-AA3C-E94CD01B911C}"/>
    <dgm:cxn modelId="{3AEA8843-4D46-4677-BA7C-3CBB991FFE7B}" type="presOf" srcId="{FEAFDC64-5973-42EC-9544-D275DD6A0E1E}" destId="{55037769-9F33-4665-8B15-AA5694E0CFEC}" srcOrd="0" destOrd="0" presId="urn:microsoft.com/office/officeart/2011/layout/TabList"/>
    <dgm:cxn modelId="{67E75B64-6C6B-40ED-BBDD-AD5F231421C1}" type="presOf" srcId="{34136B42-ECCF-48E8-B34F-A790B86510B3}" destId="{B0F296B5-4371-4E90-8A7F-BF0EDED268AF}" srcOrd="0" destOrd="0" presId="urn:microsoft.com/office/officeart/2011/layout/TabList"/>
    <dgm:cxn modelId="{0A64A767-6843-44AC-901D-5413BC708171}" type="presOf" srcId="{63D56090-45D5-4885-AEDF-AF02E0456414}" destId="{5902B686-6DC8-409C-9814-D0166B8F0FA7}" srcOrd="0" destOrd="0" presId="urn:microsoft.com/office/officeart/2011/layout/TabList"/>
    <dgm:cxn modelId="{AA1B274C-E4A2-4BDE-BCB5-A0BB3F6D9729}" srcId="{149B6DB4-516A-4418-9F79-8D01E68CB4FC}" destId="{C3A0B558-1ADF-44A2-BACB-7C4C42F7E368}" srcOrd="1" destOrd="0" parTransId="{321D1147-461D-44CE-A969-C522D9CD37FA}" sibTransId="{AF62AE2E-A905-4178-B43D-B9FC06B66801}"/>
    <dgm:cxn modelId="{87265775-FB5D-43FE-8E8D-F023ADF5F82A}" srcId="{63D56090-45D5-4885-AEDF-AF02E0456414}" destId="{626A3F6E-0FF1-41F6-9586-A22C0203987C}" srcOrd="3" destOrd="0" parTransId="{B99A0450-9F49-4789-B619-5CD49015A1F3}" sibTransId="{F3AEC57B-3091-4231-81CE-215DEF6BD003}"/>
    <dgm:cxn modelId="{1B619258-0197-4AB0-B2F4-C537B8A2E13F}" srcId="{DC511857-1949-4E48-BDEA-D1CB131C1B4C}" destId="{34136B42-ECCF-48E8-B34F-A790B86510B3}" srcOrd="1" destOrd="0" parTransId="{3A75F13D-C3AB-4EBC-B59E-AFB53C66C370}" sibTransId="{4412E2B6-AE2B-4E09-845F-9382EF06FAE2}"/>
    <dgm:cxn modelId="{2420F682-BC4A-4377-A708-5D6D76FC973C}" srcId="{626A3F6E-0FF1-41F6-9586-A22C0203987C}" destId="{C1E4F56C-FAB9-40AA-B452-68B0E55B7C79}" srcOrd="1" destOrd="0" parTransId="{EECC6994-EADC-4795-BA4B-C05B8736DA4B}" sibTransId="{371C0B10-07B5-46CA-9AF2-3D19CBCE484F}"/>
    <dgm:cxn modelId="{4C306885-3960-4B4D-AA09-3826C9F9D2DB}" srcId="{63D56090-45D5-4885-AEDF-AF02E0456414}" destId="{DC511857-1949-4E48-BDEA-D1CB131C1B4C}" srcOrd="0" destOrd="0" parTransId="{CB2B18E9-8BFC-4261-85E6-DC3105279D83}" sibTransId="{2FF7F879-6642-4D88-B9D5-CEEA45A82BD9}"/>
    <dgm:cxn modelId="{06767E93-0623-4BE7-87FB-2F67CFBD3603}" srcId="{63D56090-45D5-4885-AEDF-AF02E0456414}" destId="{A96F0DBD-73D8-47E6-9A8E-C81C321DDA2B}" srcOrd="1" destOrd="0" parTransId="{85E38ED2-9148-4943-B71A-38CD45FBD7A9}" sibTransId="{6FAA0B48-68FE-4577-B7FA-CE6F20A74A3E}"/>
    <dgm:cxn modelId="{DF6E1D9E-1C33-402A-80D0-9CF3065C9C8F}" srcId="{A96F0DBD-73D8-47E6-9A8E-C81C321DDA2B}" destId="{799E5B3E-3085-4706-81B6-FBC988B4D563}" srcOrd="2" destOrd="0" parTransId="{32AC8D09-F688-4FE7-823F-AA3E88AF1B85}" sibTransId="{0555FB88-135F-407F-954F-975EE4C742C3}"/>
    <dgm:cxn modelId="{68FB26A4-771A-4C65-8303-B9ED3CCA8FC4}" type="presOf" srcId="{D4F29432-FD79-4FB7-B370-DAA0472959E2}" destId="{0B818132-3FC7-4A17-8089-740436125E81}" srcOrd="0" destOrd="0" presId="urn:microsoft.com/office/officeart/2011/layout/TabList"/>
    <dgm:cxn modelId="{B46CD2B1-2668-43B2-B53C-DB120A62A30C}" srcId="{149B6DB4-516A-4418-9F79-8D01E68CB4FC}" destId="{77A8E113-9483-464D-91F7-E561C7F28B17}" srcOrd="0" destOrd="0" parTransId="{112159A8-4C5F-4F7C-A95D-96880852D97D}" sibTransId="{EE29C921-783B-438E-B712-D87B74BD0399}"/>
    <dgm:cxn modelId="{908017B5-BCF2-40B2-8E25-6122352F7A55}" type="presOf" srcId="{77A8E113-9483-464D-91F7-E561C7F28B17}" destId="{EEE8D19E-3E52-481D-B3B2-BFE0982DB27B}" srcOrd="0" destOrd="0" presId="urn:microsoft.com/office/officeart/2011/layout/TabList"/>
    <dgm:cxn modelId="{573547D3-C873-44DE-8C77-33E9F8CD8313}" type="presOf" srcId="{8CD19744-2AE5-4BED-B787-743D005F4902}" destId="{3654EE0F-4C5A-4F2E-B4BE-A028E3B2A040}" srcOrd="0" destOrd="0" presId="urn:microsoft.com/office/officeart/2011/layout/TabList"/>
    <dgm:cxn modelId="{991B09D5-BB6A-473B-9E39-18AF702FAF2B}" srcId="{DC511857-1949-4E48-BDEA-D1CB131C1B4C}" destId="{C8DAF5DE-59D4-49C3-989E-3B8A6CA62023}" srcOrd="0" destOrd="0" parTransId="{B6002FDF-7F06-4DF0-BD7B-5F5ED0DDE233}" sibTransId="{36258F71-3760-47DE-9748-278F81AAD06F}"/>
    <dgm:cxn modelId="{94D398D7-0CDB-407A-A3C6-2DFC4C8AD54A}" srcId="{6265E4C4-F760-4D5B-83DC-B172962DFE0F}" destId="{8CD19744-2AE5-4BED-B787-743D005F4902}" srcOrd="0" destOrd="0" parTransId="{620F9741-80E9-4728-9784-7551BB6698E9}" sibTransId="{767A572E-1298-4C61-95D3-51464E50034B}"/>
    <dgm:cxn modelId="{71C049DE-6DC1-4AA1-90F2-C7650FDA191A}" type="presOf" srcId="{32A37020-4DC9-4034-BE35-732E4C1E42AA}" destId="{8DD1E5E0-C50B-4930-98B2-9D3A8B36A0F9}" srcOrd="0" destOrd="0" presId="urn:microsoft.com/office/officeart/2011/layout/TabList"/>
    <dgm:cxn modelId="{DA2E6ADF-797F-4C27-9AA5-9CE277C4DF00}" srcId="{63D56090-45D5-4885-AEDF-AF02E0456414}" destId="{6265E4C4-F760-4D5B-83DC-B172962DFE0F}" srcOrd="4" destOrd="0" parTransId="{DBE31EFA-575B-458E-B49A-62ED41DE3E32}" sibTransId="{83D56D4A-98AF-4B88-9414-500CF8182987}"/>
    <dgm:cxn modelId="{7FD8ABF0-5D0D-469D-BBCC-5A33A148E7E1}" type="presOf" srcId="{6265E4C4-F760-4D5B-83DC-B172962DFE0F}" destId="{04400A1A-267F-4F30-9E30-2E1AE841A9CA}" srcOrd="0" destOrd="0" presId="urn:microsoft.com/office/officeart/2011/layout/TabList"/>
    <dgm:cxn modelId="{6F26C4F1-8BFF-4765-B93A-6BC9EC7EAB8F}" type="presOf" srcId="{C8DAF5DE-59D4-49C3-989E-3B8A6CA62023}" destId="{4C549C9D-0DD8-4B89-B3A5-4AA4D426AD92}" srcOrd="0" destOrd="0" presId="urn:microsoft.com/office/officeart/2011/layout/TabList"/>
    <dgm:cxn modelId="{443A7EF4-4528-4C26-93EC-EB9D606FD9E2}" type="presOf" srcId="{149B6DB4-516A-4418-9F79-8D01E68CB4FC}" destId="{B66207F6-C070-40C4-A652-46DEA3BCB13A}" srcOrd="0" destOrd="0" presId="urn:microsoft.com/office/officeart/2011/layout/TabList"/>
    <dgm:cxn modelId="{011A17F5-F5F2-4B11-8024-48BF35DC8B8F}" srcId="{626A3F6E-0FF1-41F6-9586-A22C0203987C}" destId="{D4F29432-FD79-4FB7-B370-DAA0472959E2}" srcOrd="0" destOrd="0" parTransId="{7EE1A075-308A-48F1-AF1F-36ACC6512168}" sibTransId="{6E98E055-B538-4508-8542-BA143809B690}"/>
    <dgm:cxn modelId="{637464F5-0C4E-4C16-B786-6EAA510991CF}" type="presOf" srcId="{DC511857-1949-4E48-BDEA-D1CB131C1B4C}" destId="{DF454B9C-FB42-44F1-B42B-4AAF3DB38AC0}" srcOrd="0" destOrd="0" presId="urn:microsoft.com/office/officeart/2011/layout/TabList"/>
    <dgm:cxn modelId="{97D2AEFB-82B4-4CC1-87D6-D482D746444E}" srcId="{A96F0DBD-73D8-47E6-9A8E-C81C321DDA2B}" destId="{034673B4-27BA-4A41-B432-BB875CA4DE97}" srcOrd="0" destOrd="0" parTransId="{9775B008-0EF5-46A1-8E32-C94E93407EF2}" sibTransId="{08557C8E-EA83-49F0-B7BE-482AA7D9C87C}"/>
    <dgm:cxn modelId="{AE550CFE-C31B-47F5-958D-F2F0294369A4}" type="presOf" srcId="{C1E4F56C-FAB9-40AA-B452-68B0E55B7C79}" destId="{D84324E6-BA20-4539-A0A4-E17D08A5DC07}" srcOrd="0" destOrd="0" presId="urn:microsoft.com/office/officeart/2011/layout/TabList"/>
    <dgm:cxn modelId="{EEBDB983-6BAE-42F7-9FE2-37C439F473AB}" type="presParOf" srcId="{5902B686-6DC8-409C-9814-D0166B8F0FA7}" destId="{5C34B40A-A7C0-4E60-BC62-277EB120587A}" srcOrd="0" destOrd="0" presId="urn:microsoft.com/office/officeart/2011/layout/TabList"/>
    <dgm:cxn modelId="{92AD3819-68D0-4B4A-AABB-0987FEBA1468}" type="presParOf" srcId="{5C34B40A-A7C0-4E60-BC62-277EB120587A}" destId="{4C549C9D-0DD8-4B89-B3A5-4AA4D426AD92}" srcOrd="0" destOrd="0" presId="urn:microsoft.com/office/officeart/2011/layout/TabList"/>
    <dgm:cxn modelId="{0E5CC8A6-6C96-466A-A1F7-38D875FB719A}" type="presParOf" srcId="{5C34B40A-A7C0-4E60-BC62-277EB120587A}" destId="{DF454B9C-FB42-44F1-B42B-4AAF3DB38AC0}" srcOrd="1" destOrd="0" presId="urn:microsoft.com/office/officeart/2011/layout/TabList"/>
    <dgm:cxn modelId="{7F138AD5-6878-451A-AF3C-7D09F4E34D95}" type="presParOf" srcId="{5C34B40A-A7C0-4E60-BC62-277EB120587A}" destId="{76077F4E-D929-4AEB-AD96-F80EBD832560}" srcOrd="2" destOrd="0" presId="urn:microsoft.com/office/officeart/2011/layout/TabList"/>
    <dgm:cxn modelId="{CFCB7C57-9191-435A-8325-5819E6BCF273}" type="presParOf" srcId="{5902B686-6DC8-409C-9814-D0166B8F0FA7}" destId="{B0F296B5-4371-4E90-8A7F-BF0EDED268AF}" srcOrd="1" destOrd="0" presId="urn:microsoft.com/office/officeart/2011/layout/TabList"/>
    <dgm:cxn modelId="{B9D92066-4DE8-46A3-91FF-23503C415B9C}" type="presParOf" srcId="{5902B686-6DC8-409C-9814-D0166B8F0FA7}" destId="{FE557561-C5C0-44B4-9121-8429E165EC03}" srcOrd="2" destOrd="0" presId="urn:microsoft.com/office/officeart/2011/layout/TabList"/>
    <dgm:cxn modelId="{E1C9B14C-3379-4151-8358-5AE27D64EB1F}" type="presParOf" srcId="{5902B686-6DC8-409C-9814-D0166B8F0FA7}" destId="{887C3CD7-40C2-4467-BB81-9C3387F7A79E}" srcOrd="3" destOrd="0" presId="urn:microsoft.com/office/officeart/2011/layout/TabList"/>
    <dgm:cxn modelId="{749066C9-BF51-4F94-90BA-42613F8CAA32}" type="presParOf" srcId="{887C3CD7-40C2-4467-BB81-9C3387F7A79E}" destId="{F61229E4-96BD-4E23-923A-62B90092E2BF}" srcOrd="0" destOrd="0" presId="urn:microsoft.com/office/officeart/2011/layout/TabList"/>
    <dgm:cxn modelId="{623ABC86-BA0E-495E-B2C3-F476E663ADD3}" type="presParOf" srcId="{887C3CD7-40C2-4467-BB81-9C3387F7A79E}" destId="{47F8C290-BE27-43CD-912F-7A00AC80A887}" srcOrd="1" destOrd="0" presId="urn:microsoft.com/office/officeart/2011/layout/TabList"/>
    <dgm:cxn modelId="{36362F80-2F5E-4374-8B48-CAE7FCA08975}" type="presParOf" srcId="{887C3CD7-40C2-4467-BB81-9C3387F7A79E}" destId="{003F320C-B96C-4D72-89C1-2EF7D7E8352C}" srcOrd="2" destOrd="0" presId="urn:microsoft.com/office/officeart/2011/layout/TabList"/>
    <dgm:cxn modelId="{C5D14782-A13A-4FE6-AD42-B2E7E37EF154}" type="presParOf" srcId="{5902B686-6DC8-409C-9814-D0166B8F0FA7}" destId="{55037769-9F33-4665-8B15-AA5694E0CFEC}" srcOrd="4" destOrd="0" presId="urn:microsoft.com/office/officeart/2011/layout/TabList"/>
    <dgm:cxn modelId="{7489EE08-0A7B-4C8A-86B1-BB6F469DAB18}" type="presParOf" srcId="{5902B686-6DC8-409C-9814-D0166B8F0FA7}" destId="{DE18550F-CF1E-4B2F-8683-4DC9B89ED161}" srcOrd="5" destOrd="0" presId="urn:microsoft.com/office/officeart/2011/layout/TabList"/>
    <dgm:cxn modelId="{B4CB4B08-2603-47B8-99D4-573920B5B215}" type="presParOf" srcId="{5902B686-6DC8-409C-9814-D0166B8F0FA7}" destId="{21DB8A5A-9F08-464A-9824-C74993A966BD}" srcOrd="6" destOrd="0" presId="urn:microsoft.com/office/officeart/2011/layout/TabList"/>
    <dgm:cxn modelId="{75081E02-7D67-4F75-BA2D-1D7E86381656}" type="presParOf" srcId="{21DB8A5A-9F08-464A-9824-C74993A966BD}" destId="{EEE8D19E-3E52-481D-B3B2-BFE0982DB27B}" srcOrd="0" destOrd="0" presId="urn:microsoft.com/office/officeart/2011/layout/TabList"/>
    <dgm:cxn modelId="{4861D623-D45B-4FC2-94EF-40E6672FFED4}" type="presParOf" srcId="{21DB8A5A-9F08-464A-9824-C74993A966BD}" destId="{B66207F6-C070-40C4-A652-46DEA3BCB13A}" srcOrd="1" destOrd="0" presId="urn:microsoft.com/office/officeart/2011/layout/TabList"/>
    <dgm:cxn modelId="{C2AF299A-3040-43EF-AB06-6116E6FEB8C9}" type="presParOf" srcId="{21DB8A5A-9F08-464A-9824-C74993A966BD}" destId="{502A6589-35A3-4133-BAA3-CFF25D14ED48}" srcOrd="2" destOrd="0" presId="urn:microsoft.com/office/officeart/2011/layout/TabList"/>
    <dgm:cxn modelId="{302C21B8-F737-4DFA-B49E-AE38FF220EF0}" type="presParOf" srcId="{5902B686-6DC8-409C-9814-D0166B8F0FA7}" destId="{8D7F29F3-6E18-4772-A88B-7C1AEFC877B8}" srcOrd="7" destOrd="0" presId="urn:microsoft.com/office/officeart/2011/layout/TabList"/>
    <dgm:cxn modelId="{F9D499AB-2E73-477A-9D92-0AC22EC8AB95}" type="presParOf" srcId="{5902B686-6DC8-409C-9814-D0166B8F0FA7}" destId="{22517D78-1E3C-42DE-987D-2392EA4BFBBB}" srcOrd="8" destOrd="0" presId="urn:microsoft.com/office/officeart/2011/layout/TabList"/>
    <dgm:cxn modelId="{05FD2878-26BF-4865-97A8-D313A6459A74}" type="presParOf" srcId="{5902B686-6DC8-409C-9814-D0166B8F0FA7}" destId="{14EEAEFA-43B0-4F72-B496-C90494721215}" srcOrd="9" destOrd="0" presId="urn:microsoft.com/office/officeart/2011/layout/TabList"/>
    <dgm:cxn modelId="{24DB3D1B-BA5C-4944-BD7D-830586DE0AEC}" type="presParOf" srcId="{14EEAEFA-43B0-4F72-B496-C90494721215}" destId="{0B818132-3FC7-4A17-8089-740436125E81}" srcOrd="0" destOrd="0" presId="urn:microsoft.com/office/officeart/2011/layout/TabList"/>
    <dgm:cxn modelId="{6094AC35-8527-4DBB-86C4-00ACD8418AF9}" type="presParOf" srcId="{14EEAEFA-43B0-4F72-B496-C90494721215}" destId="{4192DBB7-D5D5-48E5-BB5E-8289515ED834}" srcOrd="1" destOrd="0" presId="urn:microsoft.com/office/officeart/2011/layout/TabList"/>
    <dgm:cxn modelId="{76F91CE2-9267-430D-8418-48FB10C668F6}" type="presParOf" srcId="{14EEAEFA-43B0-4F72-B496-C90494721215}" destId="{A45712A6-548D-4A91-B754-B2A25F9E6B02}" srcOrd="2" destOrd="0" presId="urn:microsoft.com/office/officeart/2011/layout/TabList"/>
    <dgm:cxn modelId="{717CB495-C1AC-42FE-B4F9-1962530AE370}" type="presParOf" srcId="{5902B686-6DC8-409C-9814-D0166B8F0FA7}" destId="{D84324E6-BA20-4539-A0A4-E17D08A5DC07}" srcOrd="10" destOrd="0" presId="urn:microsoft.com/office/officeart/2011/layout/TabList"/>
    <dgm:cxn modelId="{4691A0C4-F7AE-4396-855C-4EFFB097BD4B}" type="presParOf" srcId="{5902B686-6DC8-409C-9814-D0166B8F0FA7}" destId="{BF4F10CA-2B89-4C12-A58A-991449355C18}" srcOrd="11" destOrd="0" presId="urn:microsoft.com/office/officeart/2011/layout/TabList"/>
    <dgm:cxn modelId="{15667C97-6E63-4D7E-8D47-1404345D1827}" type="presParOf" srcId="{5902B686-6DC8-409C-9814-D0166B8F0FA7}" destId="{9ACAED33-F1CF-42A6-AE2B-AA2D544C6AF6}" srcOrd="12" destOrd="0" presId="urn:microsoft.com/office/officeart/2011/layout/TabList"/>
    <dgm:cxn modelId="{95929128-1AFE-404B-BDCF-D2D708890A26}" type="presParOf" srcId="{9ACAED33-F1CF-42A6-AE2B-AA2D544C6AF6}" destId="{3654EE0F-4C5A-4F2E-B4BE-A028E3B2A040}" srcOrd="0" destOrd="0" presId="urn:microsoft.com/office/officeart/2011/layout/TabList"/>
    <dgm:cxn modelId="{3E795F6C-4FB4-40B1-AECC-917109B198ED}" type="presParOf" srcId="{9ACAED33-F1CF-42A6-AE2B-AA2D544C6AF6}" destId="{04400A1A-267F-4F30-9E30-2E1AE841A9CA}" srcOrd="1" destOrd="0" presId="urn:microsoft.com/office/officeart/2011/layout/TabList"/>
    <dgm:cxn modelId="{7EBA8F2C-79A1-4C26-930F-D2AF33982151}" type="presParOf" srcId="{9ACAED33-F1CF-42A6-AE2B-AA2D544C6AF6}" destId="{AAB1360F-EBE3-420F-A3F5-70C0C250BB8E}" srcOrd="2" destOrd="0" presId="urn:microsoft.com/office/officeart/2011/layout/TabList"/>
    <dgm:cxn modelId="{5CDCADBF-32A9-48BA-B244-BDAF7D77BBC6}" type="presParOf" srcId="{5902B686-6DC8-409C-9814-D0166B8F0FA7}" destId="{8DD1E5E0-C50B-4930-98B2-9D3A8B36A0F9}" srcOrd="13"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B2D8C9-E111-4527-B968-9ABB135790D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SG"/>
        </a:p>
      </dgm:t>
    </dgm:pt>
    <dgm:pt modelId="{62329E77-C88A-45B1-9CA9-DFE81654FC93}">
      <dgm:prSet phldrT="[Text]"/>
      <dgm:spPr/>
      <dgm:t>
        <a:bodyPr/>
        <a:lstStyle/>
        <a:p>
          <a:r>
            <a:rPr lang="en-SG"/>
            <a:t>Functionality</a:t>
          </a:r>
        </a:p>
      </dgm:t>
    </dgm:pt>
    <dgm:pt modelId="{72A5CE96-FC25-4366-AC3B-85420E1E9CCB}" type="parTrans" cxnId="{B2785775-6027-4455-8A87-A20A4073BF0E}">
      <dgm:prSet/>
      <dgm:spPr/>
      <dgm:t>
        <a:bodyPr/>
        <a:lstStyle/>
        <a:p>
          <a:endParaRPr lang="en-SG"/>
        </a:p>
      </dgm:t>
    </dgm:pt>
    <dgm:pt modelId="{84A64D99-B831-4A91-805B-BD55BDF92A66}" type="sibTrans" cxnId="{B2785775-6027-4455-8A87-A20A4073BF0E}">
      <dgm:prSet/>
      <dgm:spPr/>
      <dgm:t>
        <a:bodyPr/>
        <a:lstStyle/>
        <a:p>
          <a:endParaRPr lang="en-SG"/>
        </a:p>
      </dgm:t>
    </dgm:pt>
    <dgm:pt modelId="{DC6A696E-D89A-4739-BFA5-5683BF56ECA7}">
      <dgm:prSet phldrT="[Text]"/>
      <dgm:spPr/>
      <dgm:t>
        <a:bodyPr/>
        <a:lstStyle/>
        <a:p>
          <a:r>
            <a:rPr lang="en-SG"/>
            <a:t>Usability</a:t>
          </a:r>
        </a:p>
      </dgm:t>
    </dgm:pt>
    <dgm:pt modelId="{5427EEBC-74CF-4DE8-9310-157E3E747451}" type="parTrans" cxnId="{3330CECF-F1FB-49AB-91E2-CD77A405B570}">
      <dgm:prSet/>
      <dgm:spPr/>
      <dgm:t>
        <a:bodyPr/>
        <a:lstStyle/>
        <a:p>
          <a:endParaRPr lang="en-SG"/>
        </a:p>
      </dgm:t>
    </dgm:pt>
    <dgm:pt modelId="{3198A59A-00FE-4CE7-9A70-78C2AABC33C7}" type="sibTrans" cxnId="{3330CECF-F1FB-49AB-91E2-CD77A405B570}">
      <dgm:prSet/>
      <dgm:spPr/>
      <dgm:t>
        <a:bodyPr/>
        <a:lstStyle/>
        <a:p>
          <a:endParaRPr lang="en-SG"/>
        </a:p>
      </dgm:t>
    </dgm:pt>
    <dgm:pt modelId="{AC811386-1D10-4335-A1C2-6A907774C0EE}">
      <dgm:prSet phldrT="[Text]"/>
      <dgm:spPr/>
      <dgm:t>
        <a:bodyPr/>
        <a:lstStyle/>
        <a:p>
          <a:r>
            <a:rPr lang="en-SG"/>
            <a:t>Reliability</a:t>
          </a:r>
        </a:p>
      </dgm:t>
    </dgm:pt>
    <dgm:pt modelId="{694F7982-A58E-48A0-AF87-EC49133A32C6}" type="parTrans" cxnId="{ACE1EBC2-9796-4AC6-879E-2B4DFA1F2522}">
      <dgm:prSet/>
      <dgm:spPr/>
      <dgm:t>
        <a:bodyPr/>
        <a:lstStyle/>
        <a:p>
          <a:endParaRPr lang="en-SG"/>
        </a:p>
      </dgm:t>
    </dgm:pt>
    <dgm:pt modelId="{4E5AEBAA-15C2-4815-A3E6-C8D399E3F5F8}" type="sibTrans" cxnId="{ACE1EBC2-9796-4AC6-879E-2B4DFA1F2522}">
      <dgm:prSet/>
      <dgm:spPr/>
      <dgm:t>
        <a:bodyPr/>
        <a:lstStyle/>
        <a:p>
          <a:endParaRPr lang="en-SG"/>
        </a:p>
      </dgm:t>
    </dgm:pt>
    <dgm:pt modelId="{578CA50D-3D8D-4405-906B-6A383A8B551D}">
      <dgm:prSet phldrT="[Text]"/>
      <dgm:spPr/>
      <dgm:t>
        <a:bodyPr/>
        <a:lstStyle/>
        <a:p>
          <a:r>
            <a:rPr lang="en-SG"/>
            <a:t>Integrity</a:t>
          </a:r>
        </a:p>
      </dgm:t>
    </dgm:pt>
    <dgm:pt modelId="{5004AA0F-C238-4896-BA87-8BFD0564924C}" type="parTrans" cxnId="{5636ABE3-25AA-46FD-83EA-A654678860AC}">
      <dgm:prSet/>
      <dgm:spPr/>
    </dgm:pt>
    <dgm:pt modelId="{0C2F3DCF-2C49-4548-9EEA-8F5842B63455}" type="sibTrans" cxnId="{5636ABE3-25AA-46FD-83EA-A654678860AC}">
      <dgm:prSet/>
      <dgm:spPr/>
    </dgm:pt>
    <dgm:pt modelId="{A55574A7-C69E-453F-A707-C0D17E249B24}" type="pres">
      <dgm:prSet presAssocID="{16B2D8C9-E111-4527-B968-9ABB135790DC}" presName="Name0" presStyleCnt="0">
        <dgm:presLayoutVars>
          <dgm:chMax val="7"/>
          <dgm:chPref val="7"/>
          <dgm:dir/>
        </dgm:presLayoutVars>
      </dgm:prSet>
      <dgm:spPr/>
    </dgm:pt>
    <dgm:pt modelId="{BF67D7E9-7799-44F8-AAA1-08F39719C5D4}" type="pres">
      <dgm:prSet presAssocID="{16B2D8C9-E111-4527-B968-9ABB135790DC}" presName="Name1" presStyleCnt="0"/>
      <dgm:spPr/>
    </dgm:pt>
    <dgm:pt modelId="{4F002C31-1811-4C80-86FF-9867FFD18AC5}" type="pres">
      <dgm:prSet presAssocID="{16B2D8C9-E111-4527-B968-9ABB135790DC}" presName="cycle" presStyleCnt="0"/>
      <dgm:spPr/>
    </dgm:pt>
    <dgm:pt modelId="{6FEDD603-F241-4E00-933C-53A468778ADD}" type="pres">
      <dgm:prSet presAssocID="{16B2D8C9-E111-4527-B968-9ABB135790DC}" presName="srcNode" presStyleLbl="node1" presStyleIdx="0" presStyleCnt="4"/>
      <dgm:spPr/>
    </dgm:pt>
    <dgm:pt modelId="{CB06DC74-72D7-4CDB-89D0-2C3553C20D26}" type="pres">
      <dgm:prSet presAssocID="{16B2D8C9-E111-4527-B968-9ABB135790DC}" presName="conn" presStyleLbl="parChTrans1D2" presStyleIdx="0" presStyleCnt="1"/>
      <dgm:spPr/>
    </dgm:pt>
    <dgm:pt modelId="{171CBBEE-43AF-4F47-99D3-B0945C67D46B}" type="pres">
      <dgm:prSet presAssocID="{16B2D8C9-E111-4527-B968-9ABB135790DC}" presName="extraNode" presStyleLbl="node1" presStyleIdx="0" presStyleCnt="4"/>
      <dgm:spPr/>
    </dgm:pt>
    <dgm:pt modelId="{B845DE66-359B-4F27-B201-2889841806D0}" type="pres">
      <dgm:prSet presAssocID="{16B2D8C9-E111-4527-B968-9ABB135790DC}" presName="dstNode" presStyleLbl="node1" presStyleIdx="0" presStyleCnt="4"/>
      <dgm:spPr/>
    </dgm:pt>
    <dgm:pt modelId="{C4F385B4-7349-43ED-A8E8-7FB915EB3610}" type="pres">
      <dgm:prSet presAssocID="{62329E77-C88A-45B1-9CA9-DFE81654FC93}" presName="text_1" presStyleLbl="node1" presStyleIdx="0" presStyleCnt="4">
        <dgm:presLayoutVars>
          <dgm:bulletEnabled val="1"/>
        </dgm:presLayoutVars>
      </dgm:prSet>
      <dgm:spPr/>
    </dgm:pt>
    <dgm:pt modelId="{A331564D-1F31-47BC-A0E2-A5ECF6B33B5E}" type="pres">
      <dgm:prSet presAssocID="{62329E77-C88A-45B1-9CA9-DFE81654FC93}" presName="accent_1" presStyleCnt="0"/>
      <dgm:spPr/>
    </dgm:pt>
    <dgm:pt modelId="{969E80E0-32CA-4DBD-9C74-9A3A5BBA53D6}" type="pres">
      <dgm:prSet presAssocID="{62329E77-C88A-45B1-9CA9-DFE81654FC93}" presName="accentRepeatNode" presStyleLbl="solidFgAcc1" presStyleIdx="0" presStyleCnt="4"/>
      <dgm:spPr/>
    </dgm:pt>
    <dgm:pt modelId="{6B58428F-BF60-433F-95C0-718569E61928}" type="pres">
      <dgm:prSet presAssocID="{DC6A696E-D89A-4739-BFA5-5683BF56ECA7}" presName="text_2" presStyleLbl="node1" presStyleIdx="1" presStyleCnt="4">
        <dgm:presLayoutVars>
          <dgm:bulletEnabled val="1"/>
        </dgm:presLayoutVars>
      </dgm:prSet>
      <dgm:spPr/>
    </dgm:pt>
    <dgm:pt modelId="{886C0C09-702E-4BB8-907B-AD9F941882FA}" type="pres">
      <dgm:prSet presAssocID="{DC6A696E-D89A-4739-BFA5-5683BF56ECA7}" presName="accent_2" presStyleCnt="0"/>
      <dgm:spPr/>
    </dgm:pt>
    <dgm:pt modelId="{D4B0BC5D-5262-4676-BE7B-AD622BD9C365}" type="pres">
      <dgm:prSet presAssocID="{DC6A696E-D89A-4739-BFA5-5683BF56ECA7}" presName="accentRepeatNode" presStyleLbl="solidFgAcc1" presStyleIdx="1" presStyleCnt="4"/>
      <dgm:spPr/>
    </dgm:pt>
    <dgm:pt modelId="{0B93A59F-EAC0-486E-91C3-EFD7F3C9778E}" type="pres">
      <dgm:prSet presAssocID="{AC811386-1D10-4335-A1C2-6A907774C0EE}" presName="text_3" presStyleLbl="node1" presStyleIdx="2" presStyleCnt="4">
        <dgm:presLayoutVars>
          <dgm:bulletEnabled val="1"/>
        </dgm:presLayoutVars>
      </dgm:prSet>
      <dgm:spPr/>
    </dgm:pt>
    <dgm:pt modelId="{3C8D96FA-99A7-46A5-BF42-C4BEFB1F96E2}" type="pres">
      <dgm:prSet presAssocID="{AC811386-1D10-4335-A1C2-6A907774C0EE}" presName="accent_3" presStyleCnt="0"/>
      <dgm:spPr/>
    </dgm:pt>
    <dgm:pt modelId="{60197CEE-0105-47DD-B648-3A95C3D85A25}" type="pres">
      <dgm:prSet presAssocID="{AC811386-1D10-4335-A1C2-6A907774C0EE}" presName="accentRepeatNode" presStyleLbl="solidFgAcc1" presStyleIdx="2" presStyleCnt="4"/>
      <dgm:spPr/>
    </dgm:pt>
    <dgm:pt modelId="{F0DCADAE-62D9-42DD-9D71-32CD8C377343}" type="pres">
      <dgm:prSet presAssocID="{578CA50D-3D8D-4405-906B-6A383A8B551D}" presName="text_4" presStyleLbl="node1" presStyleIdx="3" presStyleCnt="4">
        <dgm:presLayoutVars>
          <dgm:bulletEnabled val="1"/>
        </dgm:presLayoutVars>
      </dgm:prSet>
      <dgm:spPr/>
    </dgm:pt>
    <dgm:pt modelId="{409042BD-2A82-4B70-98E7-C76B25CC8201}" type="pres">
      <dgm:prSet presAssocID="{578CA50D-3D8D-4405-906B-6A383A8B551D}" presName="accent_4" presStyleCnt="0"/>
      <dgm:spPr/>
    </dgm:pt>
    <dgm:pt modelId="{F6B69123-83FA-43D2-AEA9-F8C446A64545}" type="pres">
      <dgm:prSet presAssocID="{578CA50D-3D8D-4405-906B-6A383A8B551D}" presName="accentRepeatNode" presStyleLbl="solidFgAcc1" presStyleIdx="3" presStyleCnt="4"/>
      <dgm:spPr/>
    </dgm:pt>
  </dgm:ptLst>
  <dgm:cxnLst>
    <dgm:cxn modelId="{010C3C04-1891-4374-9695-C5BCEDE1DDCC}" type="presOf" srcId="{DC6A696E-D89A-4739-BFA5-5683BF56ECA7}" destId="{6B58428F-BF60-433F-95C0-718569E61928}" srcOrd="0" destOrd="0" presId="urn:microsoft.com/office/officeart/2008/layout/VerticalCurvedList"/>
    <dgm:cxn modelId="{DD453D37-B322-4690-AA71-AD54CC4CBD40}" type="presOf" srcId="{578CA50D-3D8D-4405-906B-6A383A8B551D}" destId="{F0DCADAE-62D9-42DD-9D71-32CD8C377343}" srcOrd="0" destOrd="0" presId="urn:microsoft.com/office/officeart/2008/layout/VerticalCurvedList"/>
    <dgm:cxn modelId="{18363746-665C-450D-8455-8C58C4478449}" type="presOf" srcId="{16B2D8C9-E111-4527-B968-9ABB135790DC}" destId="{A55574A7-C69E-453F-A707-C0D17E249B24}" srcOrd="0" destOrd="0" presId="urn:microsoft.com/office/officeart/2008/layout/VerticalCurvedList"/>
    <dgm:cxn modelId="{B2785775-6027-4455-8A87-A20A4073BF0E}" srcId="{16B2D8C9-E111-4527-B968-9ABB135790DC}" destId="{62329E77-C88A-45B1-9CA9-DFE81654FC93}" srcOrd="0" destOrd="0" parTransId="{72A5CE96-FC25-4366-AC3B-85420E1E9CCB}" sibTransId="{84A64D99-B831-4A91-805B-BD55BDF92A66}"/>
    <dgm:cxn modelId="{FAF6A6B6-662D-4866-AD67-2584F1D2293F}" type="presOf" srcId="{62329E77-C88A-45B1-9CA9-DFE81654FC93}" destId="{C4F385B4-7349-43ED-A8E8-7FB915EB3610}" srcOrd="0" destOrd="0" presId="urn:microsoft.com/office/officeart/2008/layout/VerticalCurvedList"/>
    <dgm:cxn modelId="{ACE1EBC2-9796-4AC6-879E-2B4DFA1F2522}" srcId="{16B2D8C9-E111-4527-B968-9ABB135790DC}" destId="{AC811386-1D10-4335-A1C2-6A907774C0EE}" srcOrd="2" destOrd="0" parTransId="{694F7982-A58E-48A0-AF87-EC49133A32C6}" sibTransId="{4E5AEBAA-15C2-4815-A3E6-C8D399E3F5F8}"/>
    <dgm:cxn modelId="{96D592CB-0C39-4764-BA70-211D9ED00CE5}" type="presOf" srcId="{AC811386-1D10-4335-A1C2-6A907774C0EE}" destId="{0B93A59F-EAC0-486E-91C3-EFD7F3C9778E}" srcOrd="0" destOrd="0" presId="urn:microsoft.com/office/officeart/2008/layout/VerticalCurvedList"/>
    <dgm:cxn modelId="{3330CECF-F1FB-49AB-91E2-CD77A405B570}" srcId="{16B2D8C9-E111-4527-B968-9ABB135790DC}" destId="{DC6A696E-D89A-4739-BFA5-5683BF56ECA7}" srcOrd="1" destOrd="0" parTransId="{5427EEBC-74CF-4DE8-9310-157E3E747451}" sibTransId="{3198A59A-00FE-4CE7-9A70-78C2AABC33C7}"/>
    <dgm:cxn modelId="{5151A9D1-35AA-4948-965E-9BBB677D74F4}" type="presOf" srcId="{84A64D99-B831-4A91-805B-BD55BDF92A66}" destId="{CB06DC74-72D7-4CDB-89D0-2C3553C20D26}" srcOrd="0" destOrd="0" presId="urn:microsoft.com/office/officeart/2008/layout/VerticalCurvedList"/>
    <dgm:cxn modelId="{5636ABE3-25AA-46FD-83EA-A654678860AC}" srcId="{16B2D8C9-E111-4527-B968-9ABB135790DC}" destId="{578CA50D-3D8D-4405-906B-6A383A8B551D}" srcOrd="3" destOrd="0" parTransId="{5004AA0F-C238-4896-BA87-8BFD0564924C}" sibTransId="{0C2F3DCF-2C49-4548-9EEA-8F5842B63455}"/>
    <dgm:cxn modelId="{645B4340-7AAE-4BB5-B334-426D4D705DA1}" type="presParOf" srcId="{A55574A7-C69E-453F-A707-C0D17E249B24}" destId="{BF67D7E9-7799-44F8-AAA1-08F39719C5D4}" srcOrd="0" destOrd="0" presId="urn:microsoft.com/office/officeart/2008/layout/VerticalCurvedList"/>
    <dgm:cxn modelId="{1E3A8CBF-14E6-4FE0-8359-C309ED2E9EB4}" type="presParOf" srcId="{BF67D7E9-7799-44F8-AAA1-08F39719C5D4}" destId="{4F002C31-1811-4C80-86FF-9867FFD18AC5}" srcOrd="0" destOrd="0" presId="urn:microsoft.com/office/officeart/2008/layout/VerticalCurvedList"/>
    <dgm:cxn modelId="{D0B099C7-9C2F-42FD-B8DC-97F7BE12BC9E}" type="presParOf" srcId="{4F002C31-1811-4C80-86FF-9867FFD18AC5}" destId="{6FEDD603-F241-4E00-933C-53A468778ADD}" srcOrd="0" destOrd="0" presId="urn:microsoft.com/office/officeart/2008/layout/VerticalCurvedList"/>
    <dgm:cxn modelId="{26818371-D4F0-4E85-8951-C5A09F44F427}" type="presParOf" srcId="{4F002C31-1811-4C80-86FF-9867FFD18AC5}" destId="{CB06DC74-72D7-4CDB-89D0-2C3553C20D26}" srcOrd="1" destOrd="0" presId="urn:microsoft.com/office/officeart/2008/layout/VerticalCurvedList"/>
    <dgm:cxn modelId="{3FA07BF1-D67D-494A-B710-D973AA281E3B}" type="presParOf" srcId="{4F002C31-1811-4C80-86FF-9867FFD18AC5}" destId="{171CBBEE-43AF-4F47-99D3-B0945C67D46B}" srcOrd="2" destOrd="0" presId="urn:microsoft.com/office/officeart/2008/layout/VerticalCurvedList"/>
    <dgm:cxn modelId="{5AF07328-BED0-45AA-BBF7-CD2DCAE7426A}" type="presParOf" srcId="{4F002C31-1811-4C80-86FF-9867FFD18AC5}" destId="{B845DE66-359B-4F27-B201-2889841806D0}" srcOrd="3" destOrd="0" presId="urn:microsoft.com/office/officeart/2008/layout/VerticalCurvedList"/>
    <dgm:cxn modelId="{D5ABF6D4-F670-4E85-9374-FA992DE3A7DE}" type="presParOf" srcId="{BF67D7E9-7799-44F8-AAA1-08F39719C5D4}" destId="{C4F385B4-7349-43ED-A8E8-7FB915EB3610}" srcOrd="1" destOrd="0" presId="urn:microsoft.com/office/officeart/2008/layout/VerticalCurvedList"/>
    <dgm:cxn modelId="{938C197B-F21C-4CED-819D-994DA6047626}" type="presParOf" srcId="{BF67D7E9-7799-44F8-AAA1-08F39719C5D4}" destId="{A331564D-1F31-47BC-A0E2-A5ECF6B33B5E}" srcOrd="2" destOrd="0" presId="urn:microsoft.com/office/officeart/2008/layout/VerticalCurvedList"/>
    <dgm:cxn modelId="{D117BE2D-4B4B-4B46-AD30-02CFD93C3863}" type="presParOf" srcId="{A331564D-1F31-47BC-A0E2-A5ECF6B33B5E}" destId="{969E80E0-32CA-4DBD-9C74-9A3A5BBA53D6}" srcOrd="0" destOrd="0" presId="urn:microsoft.com/office/officeart/2008/layout/VerticalCurvedList"/>
    <dgm:cxn modelId="{99A69F24-B444-4073-BE1E-9FAD85FFA49C}" type="presParOf" srcId="{BF67D7E9-7799-44F8-AAA1-08F39719C5D4}" destId="{6B58428F-BF60-433F-95C0-718569E61928}" srcOrd="3" destOrd="0" presId="urn:microsoft.com/office/officeart/2008/layout/VerticalCurvedList"/>
    <dgm:cxn modelId="{C5B907BB-7B03-4D3B-BFA6-1A59D9540FA8}" type="presParOf" srcId="{BF67D7E9-7799-44F8-AAA1-08F39719C5D4}" destId="{886C0C09-702E-4BB8-907B-AD9F941882FA}" srcOrd="4" destOrd="0" presId="urn:microsoft.com/office/officeart/2008/layout/VerticalCurvedList"/>
    <dgm:cxn modelId="{64F618CF-50C7-4F57-871F-D9325D7C46B3}" type="presParOf" srcId="{886C0C09-702E-4BB8-907B-AD9F941882FA}" destId="{D4B0BC5D-5262-4676-BE7B-AD622BD9C365}" srcOrd="0" destOrd="0" presId="urn:microsoft.com/office/officeart/2008/layout/VerticalCurvedList"/>
    <dgm:cxn modelId="{F27F5D75-C613-4E32-A260-E86CDB4D5FE6}" type="presParOf" srcId="{BF67D7E9-7799-44F8-AAA1-08F39719C5D4}" destId="{0B93A59F-EAC0-486E-91C3-EFD7F3C9778E}" srcOrd="5" destOrd="0" presId="urn:microsoft.com/office/officeart/2008/layout/VerticalCurvedList"/>
    <dgm:cxn modelId="{14EB5238-9AD3-4ABA-B81B-8B7B7E2D4343}" type="presParOf" srcId="{BF67D7E9-7799-44F8-AAA1-08F39719C5D4}" destId="{3C8D96FA-99A7-46A5-BF42-C4BEFB1F96E2}" srcOrd="6" destOrd="0" presId="urn:microsoft.com/office/officeart/2008/layout/VerticalCurvedList"/>
    <dgm:cxn modelId="{BB471AC2-1A1B-4847-B20F-954FF3D83F98}" type="presParOf" srcId="{3C8D96FA-99A7-46A5-BF42-C4BEFB1F96E2}" destId="{60197CEE-0105-47DD-B648-3A95C3D85A25}" srcOrd="0" destOrd="0" presId="urn:microsoft.com/office/officeart/2008/layout/VerticalCurvedList"/>
    <dgm:cxn modelId="{49BC3EDA-DB0A-4D31-AF4D-00104E289230}" type="presParOf" srcId="{BF67D7E9-7799-44F8-AAA1-08F39719C5D4}" destId="{F0DCADAE-62D9-42DD-9D71-32CD8C377343}" srcOrd="7" destOrd="0" presId="urn:microsoft.com/office/officeart/2008/layout/VerticalCurvedList"/>
    <dgm:cxn modelId="{7EC4205A-37BB-410C-AEC1-9D2B4CF0915C}" type="presParOf" srcId="{BF67D7E9-7799-44F8-AAA1-08F39719C5D4}" destId="{409042BD-2A82-4B70-98E7-C76B25CC8201}" srcOrd="8" destOrd="0" presId="urn:microsoft.com/office/officeart/2008/layout/VerticalCurvedList"/>
    <dgm:cxn modelId="{FBBA6272-E30E-46FB-BA2E-FA3CDC729E81}" type="presParOf" srcId="{409042BD-2A82-4B70-98E7-C76B25CC8201}" destId="{F6B69123-83FA-43D2-AEA9-F8C446A6454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3D7F7C-1F5F-4676-B689-5C032314026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SG"/>
        </a:p>
      </dgm:t>
    </dgm:pt>
    <dgm:pt modelId="{2177D51E-59BD-48DB-A189-5E4D04F3B4FC}">
      <dgm:prSet phldrT="[Text]"/>
      <dgm:spPr/>
      <dgm:t>
        <a:bodyPr/>
        <a:lstStyle/>
        <a:p>
          <a:r>
            <a:rPr lang="en-SG"/>
            <a:t>Project Plan Review</a:t>
          </a:r>
        </a:p>
      </dgm:t>
    </dgm:pt>
    <dgm:pt modelId="{43990D78-6776-49A9-A904-BE5BB4D91B98}" type="parTrans" cxnId="{B47CB484-0901-4F50-ACC1-CF3198AFE694}">
      <dgm:prSet/>
      <dgm:spPr/>
      <dgm:t>
        <a:bodyPr/>
        <a:lstStyle/>
        <a:p>
          <a:endParaRPr lang="en-SG"/>
        </a:p>
      </dgm:t>
    </dgm:pt>
    <dgm:pt modelId="{43CC5B97-AA67-40B6-9E6D-3C4C47F233A2}" type="sibTrans" cxnId="{B47CB484-0901-4F50-ACC1-CF3198AFE694}">
      <dgm:prSet/>
      <dgm:spPr/>
      <dgm:t>
        <a:bodyPr/>
        <a:lstStyle/>
        <a:p>
          <a:endParaRPr lang="en-SG"/>
        </a:p>
      </dgm:t>
    </dgm:pt>
    <dgm:pt modelId="{58622674-AE34-4F02-845D-42B96AA642CD}">
      <dgm:prSet phldrT="[Text]"/>
      <dgm:spPr/>
      <dgm:t>
        <a:bodyPr/>
        <a:lstStyle/>
        <a:p>
          <a:r>
            <a:rPr lang="en-SG"/>
            <a:t>Requirements Analysis Review</a:t>
          </a:r>
        </a:p>
      </dgm:t>
    </dgm:pt>
    <dgm:pt modelId="{1C05CB8F-F0EE-4F4C-80A5-B980FBD5949F}" type="parTrans" cxnId="{E51788C4-9554-4D88-9794-AFE7DEDAA626}">
      <dgm:prSet/>
      <dgm:spPr/>
      <dgm:t>
        <a:bodyPr/>
        <a:lstStyle/>
        <a:p>
          <a:endParaRPr lang="en-SG"/>
        </a:p>
      </dgm:t>
    </dgm:pt>
    <dgm:pt modelId="{84FFD7A3-57EA-486B-9239-CD43889B09F8}" type="sibTrans" cxnId="{E51788C4-9554-4D88-9794-AFE7DEDAA626}">
      <dgm:prSet/>
      <dgm:spPr/>
      <dgm:t>
        <a:bodyPr/>
        <a:lstStyle/>
        <a:p>
          <a:endParaRPr lang="en-SG"/>
        </a:p>
      </dgm:t>
    </dgm:pt>
    <dgm:pt modelId="{EF726B66-95B8-42A3-A711-A029803597EC}">
      <dgm:prSet phldrT="[Text]"/>
      <dgm:spPr/>
      <dgm:t>
        <a:bodyPr/>
        <a:lstStyle/>
        <a:p>
          <a:r>
            <a:rPr lang="en-SG"/>
            <a:t>Software Design Review</a:t>
          </a:r>
        </a:p>
      </dgm:t>
    </dgm:pt>
    <dgm:pt modelId="{944D28FC-883F-4C3A-9DE6-5D57E455B978}" type="parTrans" cxnId="{B5055B38-1C71-4033-A0AA-61E88CE5004E}">
      <dgm:prSet/>
      <dgm:spPr/>
      <dgm:t>
        <a:bodyPr/>
        <a:lstStyle/>
        <a:p>
          <a:endParaRPr lang="en-SG"/>
        </a:p>
      </dgm:t>
    </dgm:pt>
    <dgm:pt modelId="{8D856119-87EC-4199-B155-67CE66936140}" type="sibTrans" cxnId="{B5055B38-1C71-4033-A0AA-61E88CE5004E}">
      <dgm:prSet/>
      <dgm:spPr/>
      <dgm:t>
        <a:bodyPr/>
        <a:lstStyle/>
        <a:p>
          <a:endParaRPr lang="en-SG"/>
        </a:p>
      </dgm:t>
    </dgm:pt>
    <dgm:pt modelId="{626394BB-91FB-43DF-A279-62969FEDD7C4}">
      <dgm:prSet phldrT="[Text]"/>
      <dgm:spPr/>
      <dgm:t>
        <a:bodyPr/>
        <a:lstStyle/>
        <a:p>
          <a:r>
            <a:rPr lang="en-SG"/>
            <a:t>Test Plan Review</a:t>
          </a:r>
        </a:p>
      </dgm:t>
    </dgm:pt>
    <dgm:pt modelId="{6015CF6C-805F-4935-8094-B292BE94ABF2}" type="parTrans" cxnId="{041D6458-611B-4CD1-897D-5A99FE1F5886}">
      <dgm:prSet/>
      <dgm:spPr/>
      <dgm:t>
        <a:bodyPr/>
        <a:lstStyle/>
        <a:p>
          <a:endParaRPr lang="en-SG"/>
        </a:p>
      </dgm:t>
    </dgm:pt>
    <dgm:pt modelId="{831200A0-FB35-45BE-A434-A91E334DDD65}" type="sibTrans" cxnId="{041D6458-611B-4CD1-897D-5A99FE1F5886}">
      <dgm:prSet/>
      <dgm:spPr/>
      <dgm:t>
        <a:bodyPr/>
        <a:lstStyle/>
        <a:p>
          <a:endParaRPr lang="en-SG"/>
        </a:p>
      </dgm:t>
    </dgm:pt>
    <dgm:pt modelId="{963F9522-18F1-413A-A653-2731874E99C6}">
      <dgm:prSet phldrT="[Text]"/>
      <dgm:spPr/>
      <dgm:t>
        <a:bodyPr/>
        <a:lstStyle/>
        <a:p>
          <a:r>
            <a:rPr lang="en-SG"/>
            <a:t>Acceptance Review</a:t>
          </a:r>
        </a:p>
      </dgm:t>
    </dgm:pt>
    <dgm:pt modelId="{29ABD10E-120C-483D-A8D1-A1ECF1D73827}" type="parTrans" cxnId="{020DBFEC-12F0-45DD-BD8D-A20CAE49DECF}">
      <dgm:prSet/>
      <dgm:spPr/>
      <dgm:t>
        <a:bodyPr/>
        <a:lstStyle/>
        <a:p>
          <a:endParaRPr lang="en-SG"/>
        </a:p>
      </dgm:t>
    </dgm:pt>
    <dgm:pt modelId="{562DEB85-EE82-4333-AACF-5DADE7BEF6F5}" type="sibTrans" cxnId="{020DBFEC-12F0-45DD-BD8D-A20CAE49DECF}">
      <dgm:prSet/>
      <dgm:spPr/>
      <dgm:t>
        <a:bodyPr/>
        <a:lstStyle/>
        <a:p>
          <a:endParaRPr lang="en-SG"/>
        </a:p>
      </dgm:t>
    </dgm:pt>
    <dgm:pt modelId="{8ED08167-D855-4C73-BDC8-48A07EA1472B}" type="pres">
      <dgm:prSet presAssocID="{743D7F7C-1F5F-4676-B689-5C0323140266}" presName="diagram" presStyleCnt="0">
        <dgm:presLayoutVars>
          <dgm:dir/>
          <dgm:resizeHandles val="exact"/>
        </dgm:presLayoutVars>
      </dgm:prSet>
      <dgm:spPr/>
    </dgm:pt>
    <dgm:pt modelId="{83F03B05-C540-4186-837C-8D181A4B7AAE}" type="pres">
      <dgm:prSet presAssocID="{2177D51E-59BD-48DB-A189-5E4D04F3B4FC}" presName="node" presStyleLbl="node1" presStyleIdx="0" presStyleCnt="5">
        <dgm:presLayoutVars>
          <dgm:bulletEnabled val="1"/>
        </dgm:presLayoutVars>
      </dgm:prSet>
      <dgm:spPr/>
    </dgm:pt>
    <dgm:pt modelId="{111F23D6-9FFA-4BEB-9E42-1A6CA7205C2E}" type="pres">
      <dgm:prSet presAssocID="{43CC5B97-AA67-40B6-9E6D-3C4C47F233A2}" presName="sibTrans" presStyleCnt="0"/>
      <dgm:spPr/>
    </dgm:pt>
    <dgm:pt modelId="{29C63292-C67E-4B0F-940D-63CDE30FD39E}" type="pres">
      <dgm:prSet presAssocID="{58622674-AE34-4F02-845D-42B96AA642CD}" presName="node" presStyleLbl="node1" presStyleIdx="1" presStyleCnt="5">
        <dgm:presLayoutVars>
          <dgm:bulletEnabled val="1"/>
        </dgm:presLayoutVars>
      </dgm:prSet>
      <dgm:spPr/>
    </dgm:pt>
    <dgm:pt modelId="{4EB493D1-E5DC-450D-BBA9-247DA9C6046B}" type="pres">
      <dgm:prSet presAssocID="{84FFD7A3-57EA-486B-9239-CD43889B09F8}" presName="sibTrans" presStyleCnt="0"/>
      <dgm:spPr/>
    </dgm:pt>
    <dgm:pt modelId="{46BA8A00-5A0B-41BC-83B0-0A86C5C628A3}" type="pres">
      <dgm:prSet presAssocID="{EF726B66-95B8-42A3-A711-A029803597EC}" presName="node" presStyleLbl="node1" presStyleIdx="2" presStyleCnt="5">
        <dgm:presLayoutVars>
          <dgm:bulletEnabled val="1"/>
        </dgm:presLayoutVars>
      </dgm:prSet>
      <dgm:spPr/>
    </dgm:pt>
    <dgm:pt modelId="{203FBB8F-1517-46B8-A493-E50B10252D78}" type="pres">
      <dgm:prSet presAssocID="{8D856119-87EC-4199-B155-67CE66936140}" presName="sibTrans" presStyleCnt="0"/>
      <dgm:spPr/>
    </dgm:pt>
    <dgm:pt modelId="{5F1DDCB8-60C8-437C-B4C8-DE9569A3B25A}" type="pres">
      <dgm:prSet presAssocID="{626394BB-91FB-43DF-A279-62969FEDD7C4}" presName="node" presStyleLbl="node1" presStyleIdx="3" presStyleCnt="5">
        <dgm:presLayoutVars>
          <dgm:bulletEnabled val="1"/>
        </dgm:presLayoutVars>
      </dgm:prSet>
      <dgm:spPr/>
    </dgm:pt>
    <dgm:pt modelId="{AAC0369C-DDE3-463F-A2C3-41E7C3F7CDF4}" type="pres">
      <dgm:prSet presAssocID="{831200A0-FB35-45BE-A434-A91E334DDD65}" presName="sibTrans" presStyleCnt="0"/>
      <dgm:spPr/>
    </dgm:pt>
    <dgm:pt modelId="{A44DA02B-5554-4EA6-816E-BC197E1DC516}" type="pres">
      <dgm:prSet presAssocID="{963F9522-18F1-413A-A653-2731874E99C6}" presName="node" presStyleLbl="node1" presStyleIdx="4" presStyleCnt="5">
        <dgm:presLayoutVars>
          <dgm:bulletEnabled val="1"/>
        </dgm:presLayoutVars>
      </dgm:prSet>
      <dgm:spPr/>
    </dgm:pt>
  </dgm:ptLst>
  <dgm:cxnLst>
    <dgm:cxn modelId="{2A02560F-F56F-477F-A6B1-5A39FDEF5219}" type="presOf" srcId="{2177D51E-59BD-48DB-A189-5E4D04F3B4FC}" destId="{83F03B05-C540-4186-837C-8D181A4B7AAE}" srcOrd="0" destOrd="0" presId="urn:microsoft.com/office/officeart/2005/8/layout/default"/>
    <dgm:cxn modelId="{B5055B38-1C71-4033-A0AA-61E88CE5004E}" srcId="{743D7F7C-1F5F-4676-B689-5C0323140266}" destId="{EF726B66-95B8-42A3-A711-A029803597EC}" srcOrd="2" destOrd="0" parTransId="{944D28FC-883F-4C3A-9DE6-5D57E455B978}" sibTransId="{8D856119-87EC-4199-B155-67CE66936140}"/>
    <dgm:cxn modelId="{A08C6C3D-5116-403D-8A11-B7BD1E46A9BD}" type="presOf" srcId="{626394BB-91FB-43DF-A279-62969FEDD7C4}" destId="{5F1DDCB8-60C8-437C-B4C8-DE9569A3B25A}" srcOrd="0" destOrd="0" presId="urn:microsoft.com/office/officeart/2005/8/layout/default"/>
    <dgm:cxn modelId="{041D6458-611B-4CD1-897D-5A99FE1F5886}" srcId="{743D7F7C-1F5F-4676-B689-5C0323140266}" destId="{626394BB-91FB-43DF-A279-62969FEDD7C4}" srcOrd="3" destOrd="0" parTransId="{6015CF6C-805F-4935-8094-B292BE94ABF2}" sibTransId="{831200A0-FB35-45BE-A434-A91E334DDD65}"/>
    <dgm:cxn modelId="{B47CB484-0901-4F50-ACC1-CF3198AFE694}" srcId="{743D7F7C-1F5F-4676-B689-5C0323140266}" destId="{2177D51E-59BD-48DB-A189-5E4D04F3B4FC}" srcOrd="0" destOrd="0" parTransId="{43990D78-6776-49A9-A904-BE5BB4D91B98}" sibTransId="{43CC5B97-AA67-40B6-9E6D-3C4C47F233A2}"/>
    <dgm:cxn modelId="{AAB0F490-F3AC-4959-B4CD-8618AE1CC07B}" type="presOf" srcId="{58622674-AE34-4F02-845D-42B96AA642CD}" destId="{29C63292-C67E-4B0F-940D-63CDE30FD39E}" srcOrd="0" destOrd="0" presId="urn:microsoft.com/office/officeart/2005/8/layout/default"/>
    <dgm:cxn modelId="{E51788C4-9554-4D88-9794-AFE7DEDAA626}" srcId="{743D7F7C-1F5F-4676-B689-5C0323140266}" destId="{58622674-AE34-4F02-845D-42B96AA642CD}" srcOrd="1" destOrd="0" parTransId="{1C05CB8F-F0EE-4F4C-80A5-B980FBD5949F}" sibTransId="{84FFD7A3-57EA-486B-9239-CD43889B09F8}"/>
    <dgm:cxn modelId="{419714DC-5A1B-4D28-99FE-3E85A4A52D40}" type="presOf" srcId="{743D7F7C-1F5F-4676-B689-5C0323140266}" destId="{8ED08167-D855-4C73-BDC8-48A07EA1472B}" srcOrd="0" destOrd="0" presId="urn:microsoft.com/office/officeart/2005/8/layout/default"/>
    <dgm:cxn modelId="{066C87E9-8683-4BA4-8747-268DEDF24741}" type="presOf" srcId="{EF726B66-95B8-42A3-A711-A029803597EC}" destId="{46BA8A00-5A0B-41BC-83B0-0A86C5C628A3}" srcOrd="0" destOrd="0" presId="urn:microsoft.com/office/officeart/2005/8/layout/default"/>
    <dgm:cxn modelId="{020DBFEC-12F0-45DD-BD8D-A20CAE49DECF}" srcId="{743D7F7C-1F5F-4676-B689-5C0323140266}" destId="{963F9522-18F1-413A-A653-2731874E99C6}" srcOrd="4" destOrd="0" parTransId="{29ABD10E-120C-483D-A8D1-A1ECF1D73827}" sibTransId="{562DEB85-EE82-4333-AACF-5DADE7BEF6F5}"/>
    <dgm:cxn modelId="{49CC13FB-32E5-4289-8B67-E389FDFEDC9C}" type="presOf" srcId="{963F9522-18F1-413A-A653-2731874E99C6}" destId="{A44DA02B-5554-4EA6-816E-BC197E1DC516}" srcOrd="0" destOrd="0" presId="urn:microsoft.com/office/officeart/2005/8/layout/default"/>
    <dgm:cxn modelId="{11CEBECB-BECE-446B-98D7-C839E9C11166}" type="presParOf" srcId="{8ED08167-D855-4C73-BDC8-48A07EA1472B}" destId="{83F03B05-C540-4186-837C-8D181A4B7AAE}" srcOrd="0" destOrd="0" presId="urn:microsoft.com/office/officeart/2005/8/layout/default"/>
    <dgm:cxn modelId="{D906CCEF-AB7A-48B1-8B57-99AB8E945A42}" type="presParOf" srcId="{8ED08167-D855-4C73-BDC8-48A07EA1472B}" destId="{111F23D6-9FFA-4BEB-9E42-1A6CA7205C2E}" srcOrd="1" destOrd="0" presId="urn:microsoft.com/office/officeart/2005/8/layout/default"/>
    <dgm:cxn modelId="{0A1BBA59-B4A8-4D35-919E-7D5C1E487D13}" type="presParOf" srcId="{8ED08167-D855-4C73-BDC8-48A07EA1472B}" destId="{29C63292-C67E-4B0F-940D-63CDE30FD39E}" srcOrd="2" destOrd="0" presId="urn:microsoft.com/office/officeart/2005/8/layout/default"/>
    <dgm:cxn modelId="{E43DD0BF-D21F-4EF0-8212-CBA7A9C40D9F}" type="presParOf" srcId="{8ED08167-D855-4C73-BDC8-48A07EA1472B}" destId="{4EB493D1-E5DC-450D-BBA9-247DA9C6046B}" srcOrd="3" destOrd="0" presId="urn:microsoft.com/office/officeart/2005/8/layout/default"/>
    <dgm:cxn modelId="{0BA99831-839D-4B71-866D-4F6D6180909E}" type="presParOf" srcId="{8ED08167-D855-4C73-BDC8-48A07EA1472B}" destId="{46BA8A00-5A0B-41BC-83B0-0A86C5C628A3}" srcOrd="4" destOrd="0" presId="urn:microsoft.com/office/officeart/2005/8/layout/default"/>
    <dgm:cxn modelId="{CC85ED29-2844-4F63-A2CF-2C5D5ED936F8}" type="presParOf" srcId="{8ED08167-D855-4C73-BDC8-48A07EA1472B}" destId="{203FBB8F-1517-46B8-A493-E50B10252D78}" srcOrd="5" destOrd="0" presId="urn:microsoft.com/office/officeart/2005/8/layout/default"/>
    <dgm:cxn modelId="{77BF2DDD-FBEA-4275-8B1E-561F76E56D60}" type="presParOf" srcId="{8ED08167-D855-4C73-BDC8-48A07EA1472B}" destId="{5F1DDCB8-60C8-437C-B4C8-DE9569A3B25A}" srcOrd="6" destOrd="0" presId="urn:microsoft.com/office/officeart/2005/8/layout/default"/>
    <dgm:cxn modelId="{4DD264F6-114D-4488-99BC-3D2674A7AF25}" type="presParOf" srcId="{8ED08167-D855-4C73-BDC8-48A07EA1472B}" destId="{AAC0369C-DDE3-463F-A2C3-41E7C3F7CDF4}" srcOrd="7" destOrd="0" presId="urn:microsoft.com/office/officeart/2005/8/layout/default"/>
    <dgm:cxn modelId="{38F59558-078F-4A99-BAB2-EA401229FE3F}" type="presParOf" srcId="{8ED08167-D855-4C73-BDC8-48A07EA1472B}" destId="{A44DA02B-5554-4EA6-816E-BC197E1DC51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B18C28-B0E6-47B6-8A03-730E43004DC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D74128C-4CA9-4F36-A52F-C60C86EB8983}">
      <dgm:prSet/>
      <dgm:spPr/>
      <dgm:t>
        <a:bodyPr/>
        <a:lstStyle/>
        <a:p>
          <a:pPr>
            <a:lnSpc>
              <a:spcPct val="100000"/>
            </a:lnSpc>
          </a:pPr>
          <a:r>
            <a:rPr lang="en-US"/>
            <a:t>Project Organization</a:t>
          </a:r>
        </a:p>
      </dgm:t>
    </dgm:pt>
    <dgm:pt modelId="{F01BE2B0-D96B-42DC-9594-C6F38539F0D7}" type="parTrans" cxnId="{7B8D82CF-B7C2-4B94-9B8B-2235EFF6D51D}">
      <dgm:prSet/>
      <dgm:spPr/>
      <dgm:t>
        <a:bodyPr/>
        <a:lstStyle/>
        <a:p>
          <a:endParaRPr lang="en-US"/>
        </a:p>
      </dgm:t>
    </dgm:pt>
    <dgm:pt modelId="{A2B74A5C-8FDA-4525-BD04-99C7670C9EDC}" type="sibTrans" cxnId="{7B8D82CF-B7C2-4B94-9B8B-2235EFF6D51D}">
      <dgm:prSet/>
      <dgm:spPr/>
      <dgm:t>
        <a:bodyPr/>
        <a:lstStyle/>
        <a:p>
          <a:pPr>
            <a:lnSpc>
              <a:spcPct val="100000"/>
            </a:lnSpc>
          </a:pPr>
          <a:endParaRPr lang="en-US"/>
        </a:p>
      </dgm:t>
    </dgm:pt>
    <dgm:pt modelId="{6502CDA4-054C-49DC-BA2C-E37393EAFC75}">
      <dgm:prSet/>
      <dgm:spPr/>
      <dgm:t>
        <a:bodyPr/>
        <a:lstStyle/>
        <a:p>
          <a:pPr>
            <a:lnSpc>
              <a:spcPct val="100000"/>
            </a:lnSpc>
          </a:pPr>
          <a:r>
            <a:rPr lang="en-US"/>
            <a:t>Work Breakdown Structure</a:t>
          </a:r>
        </a:p>
      </dgm:t>
    </dgm:pt>
    <dgm:pt modelId="{6D417538-AF67-4479-808B-17102D41EBC6}" type="parTrans" cxnId="{4BB3AF9A-59C3-4423-BAA6-DC6A758640EB}">
      <dgm:prSet/>
      <dgm:spPr/>
      <dgm:t>
        <a:bodyPr/>
        <a:lstStyle/>
        <a:p>
          <a:endParaRPr lang="en-US"/>
        </a:p>
      </dgm:t>
    </dgm:pt>
    <dgm:pt modelId="{17986C9D-0EED-477C-A3E6-ACF167E77129}" type="sibTrans" cxnId="{4BB3AF9A-59C3-4423-BAA6-DC6A758640EB}">
      <dgm:prSet/>
      <dgm:spPr/>
      <dgm:t>
        <a:bodyPr/>
        <a:lstStyle/>
        <a:p>
          <a:pPr>
            <a:lnSpc>
              <a:spcPct val="100000"/>
            </a:lnSpc>
          </a:pPr>
          <a:endParaRPr lang="en-US"/>
        </a:p>
      </dgm:t>
    </dgm:pt>
    <dgm:pt modelId="{AADA76C5-B31C-4B5A-B5AA-0FD225A0DAA2}">
      <dgm:prSet/>
      <dgm:spPr/>
      <dgm:t>
        <a:bodyPr/>
        <a:lstStyle/>
        <a:p>
          <a:pPr>
            <a:lnSpc>
              <a:spcPct val="100000"/>
            </a:lnSpc>
          </a:pPr>
          <a:r>
            <a:rPr lang="en-US"/>
            <a:t>Project Estimation</a:t>
          </a:r>
        </a:p>
      </dgm:t>
    </dgm:pt>
    <dgm:pt modelId="{90796DF8-D9A9-497B-97FD-0FEBB04FBB1E}" type="parTrans" cxnId="{C48B2314-2EB1-4FF9-ADE3-0626845C180D}">
      <dgm:prSet/>
      <dgm:spPr/>
      <dgm:t>
        <a:bodyPr/>
        <a:lstStyle/>
        <a:p>
          <a:endParaRPr lang="en-US"/>
        </a:p>
      </dgm:t>
    </dgm:pt>
    <dgm:pt modelId="{FE30E176-43AD-4DD0-A91D-A89EBC428055}" type="sibTrans" cxnId="{C48B2314-2EB1-4FF9-ADE3-0626845C180D}">
      <dgm:prSet/>
      <dgm:spPr/>
      <dgm:t>
        <a:bodyPr/>
        <a:lstStyle/>
        <a:p>
          <a:pPr>
            <a:lnSpc>
              <a:spcPct val="100000"/>
            </a:lnSpc>
          </a:pPr>
          <a:endParaRPr lang="en-US"/>
        </a:p>
      </dgm:t>
    </dgm:pt>
    <dgm:pt modelId="{4DD8F7CA-7A92-44F4-B480-39E5120D2AC4}">
      <dgm:prSet/>
      <dgm:spPr/>
      <dgm:t>
        <a:bodyPr/>
        <a:lstStyle/>
        <a:p>
          <a:pPr>
            <a:lnSpc>
              <a:spcPct val="100000"/>
            </a:lnSpc>
          </a:pPr>
          <a:r>
            <a:rPr lang="en-US"/>
            <a:t>Project Schedule</a:t>
          </a:r>
        </a:p>
      </dgm:t>
    </dgm:pt>
    <dgm:pt modelId="{8F2A9DF2-AC84-48E0-9F41-5C423D3CCFFD}" type="parTrans" cxnId="{5044F363-D7D8-470F-91BB-36499EB59997}">
      <dgm:prSet/>
      <dgm:spPr/>
      <dgm:t>
        <a:bodyPr/>
        <a:lstStyle/>
        <a:p>
          <a:endParaRPr lang="en-US"/>
        </a:p>
      </dgm:t>
    </dgm:pt>
    <dgm:pt modelId="{BF3E60E4-EFCF-4606-BBEF-7CD3579362F9}" type="sibTrans" cxnId="{5044F363-D7D8-470F-91BB-36499EB59997}">
      <dgm:prSet/>
      <dgm:spPr/>
      <dgm:t>
        <a:bodyPr/>
        <a:lstStyle/>
        <a:p>
          <a:endParaRPr lang="en-US"/>
        </a:p>
      </dgm:t>
    </dgm:pt>
    <dgm:pt modelId="{FD647FCF-D349-43DF-B10F-A5E97559B416}" type="pres">
      <dgm:prSet presAssocID="{3EB18C28-B0E6-47B6-8A03-730E43004DC3}" presName="root" presStyleCnt="0">
        <dgm:presLayoutVars>
          <dgm:dir/>
          <dgm:resizeHandles val="exact"/>
        </dgm:presLayoutVars>
      </dgm:prSet>
      <dgm:spPr/>
    </dgm:pt>
    <dgm:pt modelId="{8111828E-26EF-4B50-8A2B-9FDF5B31FEFF}" type="pres">
      <dgm:prSet presAssocID="{3EB18C28-B0E6-47B6-8A03-730E43004DC3}" presName="container" presStyleCnt="0">
        <dgm:presLayoutVars>
          <dgm:dir/>
          <dgm:resizeHandles val="exact"/>
        </dgm:presLayoutVars>
      </dgm:prSet>
      <dgm:spPr/>
    </dgm:pt>
    <dgm:pt modelId="{1191BDB5-9333-4AAD-A0A5-34A12B2594A8}" type="pres">
      <dgm:prSet presAssocID="{2D74128C-4CA9-4F36-A52F-C60C86EB8983}" presName="compNode" presStyleCnt="0"/>
      <dgm:spPr/>
    </dgm:pt>
    <dgm:pt modelId="{8A3DA56A-35EE-4074-A680-F431D24202C9}" type="pres">
      <dgm:prSet presAssocID="{2D74128C-4CA9-4F36-A52F-C60C86EB8983}" presName="iconBgRect" presStyleLbl="bgShp" presStyleIdx="0" presStyleCnt="4"/>
      <dgm:spPr/>
    </dgm:pt>
    <dgm:pt modelId="{7BF17650-C22B-4F1E-ABE8-1A885387E693}" type="pres">
      <dgm:prSet presAssocID="{2D74128C-4CA9-4F36-A52F-C60C86EB898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48290D59-B37A-412E-B4B0-4A0FA8C64AA5}" type="pres">
      <dgm:prSet presAssocID="{2D74128C-4CA9-4F36-A52F-C60C86EB8983}" presName="spaceRect" presStyleCnt="0"/>
      <dgm:spPr/>
    </dgm:pt>
    <dgm:pt modelId="{5EE84662-E0B5-4777-86A3-B2909ECAE265}" type="pres">
      <dgm:prSet presAssocID="{2D74128C-4CA9-4F36-A52F-C60C86EB8983}" presName="textRect" presStyleLbl="revTx" presStyleIdx="0" presStyleCnt="4">
        <dgm:presLayoutVars>
          <dgm:chMax val="1"/>
          <dgm:chPref val="1"/>
        </dgm:presLayoutVars>
      </dgm:prSet>
      <dgm:spPr/>
    </dgm:pt>
    <dgm:pt modelId="{D3025BB3-B913-440F-AC67-1EB27D37FC40}" type="pres">
      <dgm:prSet presAssocID="{A2B74A5C-8FDA-4525-BD04-99C7670C9EDC}" presName="sibTrans" presStyleLbl="sibTrans2D1" presStyleIdx="0" presStyleCnt="0"/>
      <dgm:spPr/>
    </dgm:pt>
    <dgm:pt modelId="{C7AE1A94-088E-4C50-AC4C-A5955A4019DB}" type="pres">
      <dgm:prSet presAssocID="{6502CDA4-054C-49DC-BA2C-E37393EAFC75}" presName="compNode" presStyleCnt="0"/>
      <dgm:spPr/>
    </dgm:pt>
    <dgm:pt modelId="{C5E05E20-52F6-400E-BBD4-C46BFAABD3BE}" type="pres">
      <dgm:prSet presAssocID="{6502CDA4-054C-49DC-BA2C-E37393EAFC75}" presName="iconBgRect" presStyleLbl="bgShp" presStyleIdx="1" presStyleCnt="4"/>
      <dgm:spPr/>
    </dgm:pt>
    <dgm:pt modelId="{4D0B28D3-DC79-4F25-92E7-BFEB0D9FE5D1}" type="pres">
      <dgm:prSet presAssocID="{6502CDA4-054C-49DC-BA2C-E37393EAFC7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B2897FD-3C0C-4416-93CF-BA5ABEACC95E}" type="pres">
      <dgm:prSet presAssocID="{6502CDA4-054C-49DC-BA2C-E37393EAFC75}" presName="spaceRect" presStyleCnt="0"/>
      <dgm:spPr/>
    </dgm:pt>
    <dgm:pt modelId="{15D43A5B-2C8F-4D70-84C6-0302426065DC}" type="pres">
      <dgm:prSet presAssocID="{6502CDA4-054C-49DC-BA2C-E37393EAFC75}" presName="textRect" presStyleLbl="revTx" presStyleIdx="1" presStyleCnt="4">
        <dgm:presLayoutVars>
          <dgm:chMax val="1"/>
          <dgm:chPref val="1"/>
        </dgm:presLayoutVars>
      </dgm:prSet>
      <dgm:spPr/>
    </dgm:pt>
    <dgm:pt modelId="{ACC05E70-2801-47B8-827A-1C9BD96FF9AA}" type="pres">
      <dgm:prSet presAssocID="{17986C9D-0EED-477C-A3E6-ACF167E77129}" presName="sibTrans" presStyleLbl="sibTrans2D1" presStyleIdx="0" presStyleCnt="0"/>
      <dgm:spPr/>
    </dgm:pt>
    <dgm:pt modelId="{8A8B3190-CD60-4EFA-94D6-184C7FE2703B}" type="pres">
      <dgm:prSet presAssocID="{AADA76C5-B31C-4B5A-B5AA-0FD225A0DAA2}" presName="compNode" presStyleCnt="0"/>
      <dgm:spPr/>
    </dgm:pt>
    <dgm:pt modelId="{C859E7DD-99C0-4474-A769-1E20A10B55E4}" type="pres">
      <dgm:prSet presAssocID="{AADA76C5-B31C-4B5A-B5AA-0FD225A0DAA2}" presName="iconBgRect" presStyleLbl="bgShp" presStyleIdx="2" presStyleCnt="4"/>
      <dgm:spPr/>
    </dgm:pt>
    <dgm:pt modelId="{41D97BCD-65BB-46B1-A621-E66C5F73EADD}" type="pres">
      <dgm:prSet presAssocID="{AADA76C5-B31C-4B5A-B5AA-0FD225A0DAA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ins"/>
        </a:ext>
      </dgm:extLst>
    </dgm:pt>
    <dgm:pt modelId="{D7BAD17D-4F12-473D-A258-CD54330B51E0}" type="pres">
      <dgm:prSet presAssocID="{AADA76C5-B31C-4B5A-B5AA-0FD225A0DAA2}" presName="spaceRect" presStyleCnt="0"/>
      <dgm:spPr/>
    </dgm:pt>
    <dgm:pt modelId="{78A0794B-8E1E-49E8-8C36-8BF28FD22D20}" type="pres">
      <dgm:prSet presAssocID="{AADA76C5-B31C-4B5A-B5AA-0FD225A0DAA2}" presName="textRect" presStyleLbl="revTx" presStyleIdx="2" presStyleCnt="4">
        <dgm:presLayoutVars>
          <dgm:chMax val="1"/>
          <dgm:chPref val="1"/>
        </dgm:presLayoutVars>
      </dgm:prSet>
      <dgm:spPr/>
    </dgm:pt>
    <dgm:pt modelId="{405FB766-6E90-493B-A2AE-4A0D52887EFF}" type="pres">
      <dgm:prSet presAssocID="{FE30E176-43AD-4DD0-A91D-A89EBC428055}" presName="sibTrans" presStyleLbl="sibTrans2D1" presStyleIdx="0" presStyleCnt="0"/>
      <dgm:spPr/>
    </dgm:pt>
    <dgm:pt modelId="{EBCBA057-7E78-4C2B-AE9B-4902C75E3CD7}" type="pres">
      <dgm:prSet presAssocID="{4DD8F7CA-7A92-44F4-B480-39E5120D2AC4}" presName="compNode" presStyleCnt="0"/>
      <dgm:spPr/>
    </dgm:pt>
    <dgm:pt modelId="{FDD54691-2669-4AA9-8E92-AEB2B5A04F34}" type="pres">
      <dgm:prSet presAssocID="{4DD8F7CA-7A92-44F4-B480-39E5120D2AC4}" presName="iconBgRect" presStyleLbl="bgShp" presStyleIdx="3" presStyleCnt="4"/>
      <dgm:spPr/>
    </dgm:pt>
    <dgm:pt modelId="{BEC8C217-5BA3-415B-BAA4-01348D4DD3F1}" type="pres">
      <dgm:prSet presAssocID="{4DD8F7CA-7A92-44F4-B480-39E5120D2AC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ily Calendar"/>
        </a:ext>
      </dgm:extLst>
    </dgm:pt>
    <dgm:pt modelId="{0EE563EF-692E-479F-889E-DA13210B5146}" type="pres">
      <dgm:prSet presAssocID="{4DD8F7CA-7A92-44F4-B480-39E5120D2AC4}" presName="spaceRect" presStyleCnt="0"/>
      <dgm:spPr/>
    </dgm:pt>
    <dgm:pt modelId="{ADE8DF6D-4839-4048-A046-BB4D5E619B5A}" type="pres">
      <dgm:prSet presAssocID="{4DD8F7CA-7A92-44F4-B480-39E5120D2AC4}" presName="textRect" presStyleLbl="revTx" presStyleIdx="3" presStyleCnt="4">
        <dgm:presLayoutVars>
          <dgm:chMax val="1"/>
          <dgm:chPref val="1"/>
        </dgm:presLayoutVars>
      </dgm:prSet>
      <dgm:spPr/>
    </dgm:pt>
  </dgm:ptLst>
  <dgm:cxnLst>
    <dgm:cxn modelId="{C48B2314-2EB1-4FF9-ADE3-0626845C180D}" srcId="{3EB18C28-B0E6-47B6-8A03-730E43004DC3}" destId="{AADA76C5-B31C-4B5A-B5AA-0FD225A0DAA2}" srcOrd="2" destOrd="0" parTransId="{90796DF8-D9A9-497B-97FD-0FEBB04FBB1E}" sibTransId="{FE30E176-43AD-4DD0-A91D-A89EBC428055}"/>
    <dgm:cxn modelId="{3257461B-CACE-430A-ABFD-BE345AAA4AAC}" type="presOf" srcId="{17986C9D-0EED-477C-A3E6-ACF167E77129}" destId="{ACC05E70-2801-47B8-827A-1C9BD96FF9AA}" srcOrd="0" destOrd="0" presId="urn:microsoft.com/office/officeart/2018/2/layout/IconCircleList"/>
    <dgm:cxn modelId="{5044F363-D7D8-470F-91BB-36499EB59997}" srcId="{3EB18C28-B0E6-47B6-8A03-730E43004DC3}" destId="{4DD8F7CA-7A92-44F4-B480-39E5120D2AC4}" srcOrd="3" destOrd="0" parTransId="{8F2A9DF2-AC84-48E0-9F41-5C423D3CCFFD}" sibTransId="{BF3E60E4-EFCF-4606-BBEF-7CD3579362F9}"/>
    <dgm:cxn modelId="{81356956-CADB-425D-947A-8F9042D94383}" type="presOf" srcId="{AADA76C5-B31C-4B5A-B5AA-0FD225A0DAA2}" destId="{78A0794B-8E1E-49E8-8C36-8BF28FD22D20}" srcOrd="0" destOrd="0" presId="urn:microsoft.com/office/officeart/2018/2/layout/IconCircleList"/>
    <dgm:cxn modelId="{05DDAB81-EB77-4CE0-8A27-265A4EB7DC05}" type="presOf" srcId="{A2B74A5C-8FDA-4525-BD04-99C7670C9EDC}" destId="{D3025BB3-B913-440F-AC67-1EB27D37FC40}" srcOrd="0" destOrd="0" presId="urn:microsoft.com/office/officeart/2018/2/layout/IconCircleList"/>
    <dgm:cxn modelId="{4BB3AF9A-59C3-4423-BAA6-DC6A758640EB}" srcId="{3EB18C28-B0E6-47B6-8A03-730E43004DC3}" destId="{6502CDA4-054C-49DC-BA2C-E37393EAFC75}" srcOrd="1" destOrd="0" parTransId="{6D417538-AF67-4479-808B-17102D41EBC6}" sibTransId="{17986C9D-0EED-477C-A3E6-ACF167E77129}"/>
    <dgm:cxn modelId="{12F055A5-52B5-4B5A-8023-600C8D99928B}" type="presOf" srcId="{6502CDA4-054C-49DC-BA2C-E37393EAFC75}" destId="{15D43A5B-2C8F-4D70-84C6-0302426065DC}" srcOrd="0" destOrd="0" presId="urn:microsoft.com/office/officeart/2018/2/layout/IconCircleList"/>
    <dgm:cxn modelId="{EA8AC9B4-4B40-4C30-85E0-A867E062AE66}" type="presOf" srcId="{FE30E176-43AD-4DD0-A91D-A89EBC428055}" destId="{405FB766-6E90-493B-A2AE-4A0D52887EFF}" srcOrd="0" destOrd="0" presId="urn:microsoft.com/office/officeart/2018/2/layout/IconCircleList"/>
    <dgm:cxn modelId="{07351ACA-9BE9-476E-B963-97FBECD82F8A}" type="presOf" srcId="{4DD8F7CA-7A92-44F4-B480-39E5120D2AC4}" destId="{ADE8DF6D-4839-4048-A046-BB4D5E619B5A}" srcOrd="0" destOrd="0" presId="urn:microsoft.com/office/officeart/2018/2/layout/IconCircleList"/>
    <dgm:cxn modelId="{7B8D82CF-B7C2-4B94-9B8B-2235EFF6D51D}" srcId="{3EB18C28-B0E6-47B6-8A03-730E43004DC3}" destId="{2D74128C-4CA9-4F36-A52F-C60C86EB8983}" srcOrd="0" destOrd="0" parTransId="{F01BE2B0-D96B-42DC-9594-C6F38539F0D7}" sibTransId="{A2B74A5C-8FDA-4525-BD04-99C7670C9EDC}"/>
    <dgm:cxn modelId="{62051BD5-C7A0-4FB0-B325-3390CDF23941}" type="presOf" srcId="{3EB18C28-B0E6-47B6-8A03-730E43004DC3}" destId="{FD647FCF-D349-43DF-B10F-A5E97559B416}" srcOrd="0" destOrd="0" presId="urn:microsoft.com/office/officeart/2018/2/layout/IconCircleList"/>
    <dgm:cxn modelId="{76D41DE0-EC7D-445D-8842-53B63A33BBAE}" type="presOf" srcId="{2D74128C-4CA9-4F36-A52F-C60C86EB8983}" destId="{5EE84662-E0B5-4777-86A3-B2909ECAE265}" srcOrd="0" destOrd="0" presId="urn:microsoft.com/office/officeart/2018/2/layout/IconCircleList"/>
    <dgm:cxn modelId="{B2D53859-21EE-4FD6-B272-107A702D6546}" type="presParOf" srcId="{FD647FCF-D349-43DF-B10F-A5E97559B416}" destId="{8111828E-26EF-4B50-8A2B-9FDF5B31FEFF}" srcOrd="0" destOrd="0" presId="urn:microsoft.com/office/officeart/2018/2/layout/IconCircleList"/>
    <dgm:cxn modelId="{E4EFA8A1-CAC1-4EED-A36B-556AB69D17EB}" type="presParOf" srcId="{8111828E-26EF-4B50-8A2B-9FDF5B31FEFF}" destId="{1191BDB5-9333-4AAD-A0A5-34A12B2594A8}" srcOrd="0" destOrd="0" presId="urn:microsoft.com/office/officeart/2018/2/layout/IconCircleList"/>
    <dgm:cxn modelId="{6B97553F-E7CC-4563-BC11-38C3D21C0E0B}" type="presParOf" srcId="{1191BDB5-9333-4AAD-A0A5-34A12B2594A8}" destId="{8A3DA56A-35EE-4074-A680-F431D24202C9}" srcOrd="0" destOrd="0" presId="urn:microsoft.com/office/officeart/2018/2/layout/IconCircleList"/>
    <dgm:cxn modelId="{14E32F74-188B-43CD-AFB2-B9933B3F4B8E}" type="presParOf" srcId="{1191BDB5-9333-4AAD-A0A5-34A12B2594A8}" destId="{7BF17650-C22B-4F1E-ABE8-1A885387E693}" srcOrd="1" destOrd="0" presId="urn:microsoft.com/office/officeart/2018/2/layout/IconCircleList"/>
    <dgm:cxn modelId="{A5887A59-D137-4AF3-89D7-7B2DF6B09587}" type="presParOf" srcId="{1191BDB5-9333-4AAD-A0A5-34A12B2594A8}" destId="{48290D59-B37A-412E-B4B0-4A0FA8C64AA5}" srcOrd="2" destOrd="0" presId="urn:microsoft.com/office/officeart/2018/2/layout/IconCircleList"/>
    <dgm:cxn modelId="{95E5D535-AAE5-4658-A298-4B0B30678536}" type="presParOf" srcId="{1191BDB5-9333-4AAD-A0A5-34A12B2594A8}" destId="{5EE84662-E0B5-4777-86A3-B2909ECAE265}" srcOrd="3" destOrd="0" presId="urn:microsoft.com/office/officeart/2018/2/layout/IconCircleList"/>
    <dgm:cxn modelId="{B8486BB2-9FFA-4A19-B728-C584DF94D9FB}" type="presParOf" srcId="{8111828E-26EF-4B50-8A2B-9FDF5B31FEFF}" destId="{D3025BB3-B913-440F-AC67-1EB27D37FC40}" srcOrd="1" destOrd="0" presId="urn:microsoft.com/office/officeart/2018/2/layout/IconCircleList"/>
    <dgm:cxn modelId="{A6BF07A2-325F-4F4B-8CB7-C2A6CA2BE6BB}" type="presParOf" srcId="{8111828E-26EF-4B50-8A2B-9FDF5B31FEFF}" destId="{C7AE1A94-088E-4C50-AC4C-A5955A4019DB}" srcOrd="2" destOrd="0" presId="urn:microsoft.com/office/officeart/2018/2/layout/IconCircleList"/>
    <dgm:cxn modelId="{822744E5-003E-40FB-949F-67EFD827CA42}" type="presParOf" srcId="{C7AE1A94-088E-4C50-AC4C-A5955A4019DB}" destId="{C5E05E20-52F6-400E-BBD4-C46BFAABD3BE}" srcOrd="0" destOrd="0" presId="urn:microsoft.com/office/officeart/2018/2/layout/IconCircleList"/>
    <dgm:cxn modelId="{E6F24A6B-7B85-40BF-8CB9-930650FC6874}" type="presParOf" srcId="{C7AE1A94-088E-4C50-AC4C-A5955A4019DB}" destId="{4D0B28D3-DC79-4F25-92E7-BFEB0D9FE5D1}" srcOrd="1" destOrd="0" presId="urn:microsoft.com/office/officeart/2018/2/layout/IconCircleList"/>
    <dgm:cxn modelId="{5583D379-4263-464D-9F4E-E9E196E5B684}" type="presParOf" srcId="{C7AE1A94-088E-4C50-AC4C-A5955A4019DB}" destId="{4B2897FD-3C0C-4416-93CF-BA5ABEACC95E}" srcOrd="2" destOrd="0" presId="urn:microsoft.com/office/officeart/2018/2/layout/IconCircleList"/>
    <dgm:cxn modelId="{F9D1EB1F-AFAF-464D-9672-DD79650877DC}" type="presParOf" srcId="{C7AE1A94-088E-4C50-AC4C-A5955A4019DB}" destId="{15D43A5B-2C8F-4D70-84C6-0302426065DC}" srcOrd="3" destOrd="0" presId="urn:microsoft.com/office/officeart/2018/2/layout/IconCircleList"/>
    <dgm:cxn modelId="{875EB2A7-D63F-4B8B-B112-001F2D830879}" type="presParOf" srcId="{8111828E-26EF-4B50-8A2B-9FDF5B31FEFF}" destId="{ACC05E70-2801-47B8-827A-1C9BD96FF9AA}" srcOrd="3" destOrd="0" presId="urn:microsoft.com/office/officeart/2018/2/layout/IconCircleList"/>
    <dgm:cxn modelId="{AB8075EB-2495-4580-9C34-E6588F21E410}" type="presParOf" srcId="{8111828E-26EF-4B50-8A2B-9FDF5B31FEFF}" destId="{8A8B3190-CD60-4EFA-94D6-184C7FE2703B}" srcOrd="4" destOrd="0" presId="urn:microsoft.com/office/officeart/2018/2/layout/IconCircleList"/>
    <dgm:cxn modelId="{EA2699BF-0708-49C1-92CC-B0D7547B771F}" type="presParOf" srcId="{8A8B3190-CD60-4EFA-94D6-184C7FE2703B}" destId="{C859E7DD-99C0-4474-A769-1E20A10B55E4}" srcOrd="0" destOrd="0" presId="urn:microsoft.com/office/officeart/2018/2/layout/IconCircleList"/>
    <dgm:cxn modelId="{92428EA6-6E81-4CCF-AF04-76269FB6CDDE}" type="presParOf" srcId="{8A8B3190-CD60-4EFA-94D6-184C7FE2703B}" destId="{41D97BCD-65BB-46B1-A621-E66C5F73EADD}" srcOrd="1" destOrd="0" presId="urn:microsoft.com/office/officeart/2018/2/layout/IconCircleList"/>
    <dgm:cxn modelId="{9C321FB3-37BC-4D4D-B889-90724E265DB7}" type="presParOf" srcId="{8A8B3190-CD60-4EFA-94D6-184C7FE2703B}" destId="{D7BAD17D-4F12-473D-A258-CD54330B51E0}" srcOrd="2" destOrd="0" presId="urn:microsoft.com/office/officeart/2018/2/layout/IconCircleList"/>
    <dgm:cxn modelId="{2CF072A5-E809-4E6A-BB2D-6C45C7A99C2F}" type="presParOf" srcId="{8A8B3190-CD60-4EFA-94D6-184C7FE2703B}" destId="{78A0794B-8E1E-49E8-8C36-8BF28FD22D20}" srcOrd="3" destOrd="0" presId="urn:microsoft.com/office/officeart/2018/2/layout/IconCircleList"/>
    <dgm:cxn modelId="{D42B6BBC-05E5-4551-A339-24E00F927FF0}" type="presParOf" srcId="{8111828E-26EF-4B50-8A2B-9FDF5B31FEFF}" destId="{405FB766-6E90-493B-A2AE-4A0D52887EFF}" srcOrd="5" destOrd="0" presId="urn:microsoft.com/office/officeart/2018/2/layout/IconCircleList"/>
    <dgm:cxn modelId="{2CFBC2CF-CDBD-4B47-B696-0CDD59A3B4E1}" type="presParOf" srcId="{8111828E-26EF-4B50-8A2B-9FDF5B31FEFF}" destId="{EBCBA057-7E78-4C2B-AE9B-4902C75E3CD7}" srcOrd="6" destOrd="0" presId="urn:microsoft.com/office/officeart/2018/2/layout/IconCircleList"/>
    <dgm:cxn modelId="{768229F6-B0F3-4881-9989-178906BBCA15}" type="presParOf" srcId="{EBCBA057-7E78-4C2B-AE9B-4902C75E3CD7}" destId="{FDD54691-2669-4AA9-8E92-AEB2B5A04F34}" srcOrd="0" destOrd="0" presId="urn:microsoft.com/office/officeart/2018/2/layout/IconCircleList"/>
    <dgm:cxn modelId="{9A3CE43B-1781-4F46-8062-713857593FB3}" type="presParOf" srcId="{EBCBA057-7E78-4C2B-AE9B-4902C75E3CD7}" destId="{BEC8C217-5BA3-415B-BAA4-01348D4DD3F1}" srcOrd="1" destOrd="0" presId="urn:microsoft.com/office/officeart/2018/2/layout/IconCircleList"/>
    <dgm:cxn modelId="{56FED94A-8F2D-4BD7-94C9-2953AF554BEB}" type="presParOf" srcId="{EBCBA057-7E78-4C2B-AE9B-4902C75E3CD7}" destId="{0EE563EF-692E-479F-889E-DA13210B5146}" srcOrd="2" destOrd="0" presId="urn:microsoft.com/office/officeart/2018/2/layout/IconCircleList"/>
    <dgm:cxn modelId="{5CAE9780-02A5-45B0-AF05-28C49B975DAA}" type="presParOf" srcId="{EBCBA057-7E78-4C2B-AE9B-4902C75E3CD7}" destId="{ADE8DF6D-4839-4048-A046-BB4D5E619B5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063F15-E1A7-479E-A2E1-4E0E540A904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5047F7C-48E4-4AFC-A692-D182F6305DFE}">
      <dgm:prSet/>
      <dgm:spPr/>
      <dgm:t>
        <a:bodyPr/>
        <a:lstStyle/>
        <a:p>
          <a:pPr>
            <a:lnSpc>
              <a:spcPct val="100000"/>
            </a:lnSpc>
          </a:pPr>
          <a:r>
            <a:rPr lang="en-US" b="1"/>
            <a:t>Project Manager:</a:t>
          </a:r>
          <a:r>
            <a:rPr lang="en-US"/>
            <a:t> Ang Zhan Phung Edmund </a:t>
          </a:r>
        </a:p>
      </dgm:t>
    </dgm:pt>
    <dgm:pt modelId="{A0AC1661-A57F-46E6-BC4A-3D65DFC266CA}" type="parTrans" cxnId="{47818454-85E4-41F8-9AD6-367D85BB7E58}">
      <dgm:prSet/>
      <dgm:spPr/>
      <dgm:t>
        <a:bodyPr/>
        <a:lstStyle/>
        <a:p>
          <a:endParaRPr lang="en-US"/>
        </a:p>
      </dgm:t>
    </dgm:pt>
    <dgm:pt modelId="{5E1445FF-5960-4504-B8BE-C258E1737ECA}" type="sibTrans" cxnId="{47818454-85E4-41F8-9AD6-367D85BB7E58}">
      <dgm:prSet/>
      <dgm:spPr/>
      <dgm:t>
        <a:bodyPr/>
        <a:lstStyle/>
        <a:p>
          <a:pPr>
            <a:lnSpc>
              <a:spcPct val="100000"/>
            </a:lnSpc>
          </a:pPr>
          <a:endParaRPr lang="en-US"/>
        </a:p>
      </dgm:t>
    </dgm:pt>
    <dgm:pt modelId="{B624C6F8-B173-454A-B12F-890AC9D8FA8C}">
      <dgm:prSet/>
      <dgm:spPr/>
      <dgm:t>
        <a:bodyPr/>
        <a:lstStyle/>
        <a:p>
          <a:pPr>
            <a:lnSpc>
              <a:spcPct val="100000"/>
            </a:lnSpc>
          </a:pPr>
          <a:r>
            <a:rPr lang="en-US" b="1"/>
            <a:t>Requirement Specification Analyst: </a:t>
          </a:r>
          <a:r>
            <a:rPr lang="en-US">
              <a:latin typeface="Calibri Light" panose="020F0302020204030204"/>
            </a:rPr>
            <a:t> </a:t>
          </a:r>
          <a:r>
            <a:rPr lang="en-US"/>
            <a:t>Brenda Ng Xin En</a:t>
          </a:r>
          <a:endParaRPr lang="en-US" b="1">
            <a:latin typeface="Calibri Light" panose="020F0302020204030204"/>
          </a:endParaRPr>
        </a:p>
      </dgm:t>
    </dgm:pt>
    <dgm:pt modelId="{E0BAC8F4-DD7C-4972-AC2A-CF9BE24EB047}" type="parTrans" cxnId="{C5822117-85FE-4D8D-88CA-F217627C6367}">
      <dgm:prSet/>
      <dgm:spPr/>
      <dgm:t>
        <a:bodyPr/>
        <a:lstStyle/>
        <a:p>
          <a:endParaRPr lang="en-US"/>
        </a:p>
      </dgm:t>
    </dgm:pt>
    <dgm:pt modelId="{C20F9FD7-0B5B-4AFA-AA35-D5BB0E9FC23E}" type="sibTrans" cxnId="{C5822117-85FE-4D8D-88CA-F217627C6367}">
      <dgm:prSet/>
      <dgm:spPr/>
      <dgm:t>
        <a:bodyPr/>
        <a:lstStyle/>
        <a:p>
          <a:pPr>
            <a:lnSpc>
              <a:spcPct val="100000"/>
            </a:lnSpc>
          </a:pPr>
          <a:endParaRPr lang="en-US"/>
        </a:p>
      </dgm:t>
    </dgm:pt>
    <dgm:pt modelId="{0CE083FD-993B-49EA-81C7-7ACFD7D2F5F5}">
      <dgm:prSet/>
      <dgm:spPr/>
      <dgm:t>
        <a:bodyPr/>
        <a:lstStyle/>
        <a:p>
          <a:pPr>
            <a:lnSpc>
              <a:spcPct val="100000"/>
            </a:lnSpc>
          </a:pPr>
          <a:r>
            <a:rPr lang="en-US" b="1"/>
            <a:t>System Architecture:</a:t>
          </a:r>
          <a:r>
            <a:rPr lang="en-US" b="1">
              <a:latin typeface="Calibri Light" panose="020F0302020204030204"/>
            </a:rPr>
            <a:t> </a:t>
          </a:r>
          <a:r>
            <a:rPr lang="en-US" b="0">
              <a:latin typeface="Calibri Light" panose="020F0302020204030204"/>
            </a:rPr>
            <a:t>Ang Yong Xin</a:t>
          </a:r>
        </a:p>
      </dgm:t>
    </dgm:pt>
    <dgm:pt modelId="{DCCE54D3-5E20-44D8-B0F2-B59022AD7991}" type="parTrans" cxnId="{07995CE9-08EB-4730-B1FE-DD2A6E03881A}">
      <dgm:prSet/>
      <dgm:spPr/>
      <dgm:t>
        <a:bodyPr/>
        <a:lstStyle/>
        <a:p>
          <a:endParaRPr lang="en-US"/>
        </a:p>
      </dgm:t>
    </dgm:pt>
    <dgm:pt modelId="{E145CF8B-38B0-49FB-977C-3F2304D689E9}" type="sibTrans" cxnId="{07995CE9-08EB-4730-B1FE-DD2A6E03881A}">
      <dgm:prSet/>
      <dgm:spPr/>
      <dgm:t>
        <a:bodyPr/>
        <a:lstStyle/>
        <a:p>
          <a:pPr>
            <a:lnSpc>
              <a:spcPct val="100000"/>
            </a:lnSpc>
          </a:pPr>
          <a:endParaRPr lang="en-US"/>
        </a:p>
      </dgm:t>
    </dgm:pt>
    <dgm:pt modelId="{717FC64C-AA6B-4D86-9832-AE9B0B19E086}">
      <dgm:prSet/>
      <dgm:spPr/>
      <dgm:t>
        <a:bodyPr/>
        <a:lstStyle/>
        <a:p>
          <a:pPr>
            <a:lnSpc>
              <a:spcPct val="100000"/>
            </a:lnSpc>
          </a:pPr>
          <a:r>
            <a:rPr lang="en-US" b="1"/>
            <a:t>Usability Analyst: </a:t>
          </a:r>
          <a:r>
            <a:rPr lang="en-US"/>
            <a:t> Sam Jian Shen</a:t>
          </a:r>
        </a:p>
      </dgm:t>
    </dgm:pt>
    <dgm:pt modelId="{6DD4469C-90AF-4230-A779-884215920C84}" type="parTrans" cxnId="{E7D5BA35-74E8-4B96-BDFD-E30F963C3B57}">
      <dgm:prSet/>
      <dgm:spPr/>
      <dgm:t>
        <a:bodyPr/>
        <a:lstStyle/>
        <a:p>
          <a:endParaRPr lang="en-US"/>
        </a:p>
      </dgm:t>
    </dgm:pt>
    <dgm:pt modelId="{3FE74433-6907-4793-AEAA-4BEA0DD637F5}" type="sibTrans" cxnId="{E7D5BA35-74E8-4B96-BDFD-E30F963C3B57}">
      <dgm:prSet/>
      <dgm:spPr/>
      <dgm:t>
        <a:bodyPr/>
        <a:lstStyle/>
        <a:p>
          <a:pPr>
            <a:lnSpc>
              <a:spcPct val="100000"/>
            </a:lnSpc>
          </a:pPr>
          <a:endParaRPr lang="en-US"/>
        </a:p>
      </dgm:t>
    </dgm:pt>
    <dgm:pt modelId="{2BDBEB77-1226-4F46-8839-AE7D35F385B1}">
      <dgm:prSet/>
      <dgm:spPr/>
      <dgm:t>
        <a:bodyPr/>
        <a:lstStyle/>
        <a:p>
          <a:pPr>
            <a:lnSpc>
              <a:spcPct val="100000"/>
            </a:lnSpc>
          </a:pPr>
          <a:r>
            <a:rPr lang="en-US" b="1"/>
            <a:t>Software Configuration Engineer:</a:t>
          </a:r>
          <a:r>
            <a:rPr lang="en-US"/>
            <a:t> Ang Yong Xin, How Mo Xuan</a:t>
          </a:r>
        </a:p>
      </dgm:t>
    </dgm:pt>
    <dgm:pt modelId="{D7C1A39F-AD80-4677-8402-08A7BF466176}" type="parTrans" cxnId="{2BDF9EC8-31F7-460F-88FB-204A262DD269}">
      <dgm:prSet/>
      <dgm:spPr/>
      <dgm:t>
        <a:bodyPr/>
        <a:lstStyle/>
        <a:p>
          <a:endParaRPr lang="en-US"/>
        </a:p>
      </dgm:t>
    </dgm:pt>
    <dgm:pt modelId="{5D2EAEF0-8013-478B-B297-8594387A6ECA}" type="sibTrans" cxnId="{2BDF9EC8-31F7-460F-88FB-204A262DD269}">
      <dgm:prSet/>
      <dgm:spPr/>
      <dgm:t>
        <a:bodyPr/>
        <a:lstStyle/>
        <a:p>
          <a:pPr>
            <a:lnSpc>
              <a:spcPct val="100000"/>
            </a:lnSpc>
          </a:pPr>
          <a:endParaRPr lang="en-US"/>
        </a:p>
      </dgm:t>
    </dgm:pt>
    <dgm:pt modelId="{3C0C24D2-D06A-4797-9576-6F0D4A56E0F5}">
      <dgm:prSet/>
      <dgm:spPr/>
      <dgm:t>
        <a:bodyPr/>
        <a:lstStyle/>
        <a:p>
          <a:pPr>
            <a:lnSpc>
              <a:spcPct val="100000"/>
            </a:lnSpc>
          </a:pPr>
          <a:r>
            <a:rPr lang="en-US" b="1"/>
            <a:t>Developers: </a:t>
          </a:r>
          <a:r>
            <a:rPr lang="en-US"/>
            <a:t> Sam Jian Shen, How Mo Xuan </a:t>
          </a:r>
        </a:p>
      </dgm:t>
    </dgm:pt>
    <dgm:pt modelId="{1BC853A2-427A-4446-8C1E-A9DF7D5EECE4}" type="parTrans" cxnId="{E5F43B4C-5498-427F-82DF-CE88B50910E7}">
      <dgm:prSet/>
      <dgm:spPr/>
      <dgm:t>
        <a:bodyPr/>
        <a:lstStyle/>
        <a:p>
          <a:endParaRPr lang="en-US"/>
        </a:p>
      </dgm:t>
    </dgm:pt>
    <dgm:pt modelId="{0201931C-0C2E-45F4-977F-EA06BBEC0B20}" type="sibTrans" cxnId="{E5F43B4C-5498-427F-82DF-CE88B50910E7}">
      <dgm:prSet/>
      <dgm:spPr/>
      <dgm:t>
        <a:bodyPr/>
        <a:lstStyle/>
        <a:p>
          <a:pPr>
            <a:lnSpc>
              <a:spcPct val="100000"/>
            </a:lnSpc>
          </a:pPr>
          <a:endParaRPr lang="en-US"/>
        </a:p>
      </dgm:t>
    </dgm:pt>
    <dgm:pt modelId="{ADDBFD04-D32D-4858-971B-BF6D50DFEA2F}">
      <dgm:prSet/>
      <dgm:spPr/>
      <dgm:t>
        <a:bodyPr/>
        <a:lstStyle/>
        <a:p>
          <a:pPr>
            <a:lnSpc>
              <a:spcPct val="100000"/>
            </a:lnSpc>
          </a:pPr>
          <a:r>
            <a:rPr lang="en-US" b="1"/>
            <a:t>Qualiltiy assurance Engineer :</a:t>
          </a:r>
          <a:r>
            <a:rPr lang="en-US"/>
            <a:t> Emmanuelle Vania</a:t>
          </a:r>
        </a:p>
      </dgm:t>
    </dgm:pt>
    <dgm:pt modelId="{D7F7A9D6-FEAD-48AF-8B4B-53362E4301A3}" type="parTrans" cxnId="{43ECD695-BEB8-4EB8-AA9A-AAD473C109D1}">
      <dgm:prSet/>
      <dgm:spPr/>
      <dgm:t>
        <a:bodyPr/>
        <a:lstStyle/>
        <a:p>
          <a:endParaRPr lang="en-US"/>
        </a:p>
      </dgm:t>
    </dgm:pt>
    <dgm:pt modelId="{ADAAAC73-ACAD-4207-B262-80E8D8786EAB}" type="sibTrans" cxnId="{43ECD695-BEB8-4EB8-AA9A-AAD473C109D1}">
      <dgm:prSet/>
      <dgm:spPr/>
      <dgm:t>
        <a:bodyPr/>
        <a:lstStyle/>
        <a:p>
          <a:endParaRPr lang="en-US"/>
        </a:p>
      </dgm:t>
    </dgm:pt>
    <dgm:pt modelId="{908C79DC-CDB6-4AFF-9401-FAF32E86EA26}" type="pres">
      <dgm:prSet presAssocID="{90063F15-E1A7-479E-A2E1-4E0E540A9041}" presName="root" presStyleCnt="0">
        <dgm:presLayoutVars>
          <dgm:dir/>
          <dgm:resizeHandles val="exact"/>
        </dgm:presLayoutVars>
      </dgm:prSet>
      <dgm:spPr/>
    </dgm:pt>
    <dgm:pt modelId="{033975D0-730B-4E9C-9D3C-660FDBB0EEA8}" type="pres">
      <dgm:prSet presAssocID="{90063F15-E1A7-479E-A2E1-4E0E540A9041}" presName="container" presStyleCnt="0">
        <dgm:presLayoutVars>
          <dgm:dir/>
          <dgm:resizeHandles val="exact"/>
        </dgm:presLayoutVars>
      </dgm:prSet>
      <dgm:spPr/>
    </dgm:pt>
    <dgm:pt modelId="{2ABEDEB6-4C6C-466D-ABA6-1151F9FF7C35}" type="pres">
      <dgm:prSet presAssocID="{B5047F7C-48E4-4AFC-A692-D182F6305DFE}" presName="compNode" presStyleCnt="0"/>
      <dgm:spPr/>
    </dgm:pt>
    <dgm:pt modelId="{7CF9A7D4-339E-484F-8FEE-99295FBB9657}" type="pres">
      <dgm:prSet presAssocID="{B5047F7C-48E4-4AFC-A692-D182F6305DFE}" presName="iconBgRect" presStyleLbl="bgShp" presStyleIdx="0" presStyleCnt="7"/>
      <dgm:spPr/>
    </dgm:pt>
    <dgm:pt modelId="{9B42AE14-4CB3-4CE2-9FFF-3996AE7ABEB9}" type="pres">
      <dgm:prSet presAssocID="{B5047F7C-48E4-4AFC-A692-D182F6305DF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07DF9DB5-62AB-4258-AFCA-AB9E4A26F63B}" type="pres">
      <dgm:prSet presAssocID="{B5047F7C-48E4-4AFC-A692-D182F6305DFE}" presName="spaceRect" presStyleCnt="0"/>
      <dgm:spPr/>
    </dgm:pt>
    <dgm:pt modelId="{AC030436-A74F-448A-B7A4-F8E64CA1DB83}" type="pres">
      <dgm:prSet presAssocID="{B5047F7C-48E4-4AFC-A692-D182F6305DFE}" presName="textRect" presStyleLbl="revTx" presStyleIdx="0" presStyleCnt="7">
        <dgm:presLayoutVars>
          <dgm:chMax val="1"/>
          <dgm:chPref val="1"/>
        </dgm:presLayoutVars>
      </dgm:prSet>
      <dgm:spPr/>
    </dgm:pt>
    <dgm:pt modelId="{22A26C63-DE0C-429A-A771-3C16897CFFDE}" type="pres">
      <dgm:prSet presAssocID="{5E1445FF-5960-4504-B8BE-C258E1737ECA}" presName="sibTrans" presStyleLbl="sibTrans2D1" presStyleIdx="0" presStyleCnt="0"/>
      <dgm:spPr/>
    </dgm:pt>
    <dgm:pt modelId="{163D5F6E-2507-4721-81AB-F1BEFEE48587}" type="pres">
      <dgm:prSet presAssocID="{B624C6F8-B173-454A-B12F-890AC9D8FA8C}" presName="compNode" presStyleCnt="0"/>
      <dgm:spPr/>
    </dgm:pt>
    <dgm:pt modelId="{ACF2D437-8FDF-432F-B48B-D6B1A497AED6}" type="pres">
      <dgm:prSet presAssocID="{B624C6F8-B173-454A-B12F-890AC9D8FA8C}" presName="iconBgRect" presStyleLbl="bgShp" presStyleIdx="1" presStyleCnt="7"/>
      <dgm:spPr/>
    </dgm:pt>
    <dgm:pt modelId="{37BAED02-50AD-41E9-9BF5-E42C8526703F}" type="pres">
      <dgm:prSet presAssocID="{B624C6F8-B173-454A-B12F-890AC9D8FA8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E22943B2-A227-40CE-AF34-0EF82F2B9A36}" type="pres">
      <dgm:prSet presAssocID="{B624C6F8-B173-454A-B12F-890AC9D8FA8C}" presName="spaceRect" presStyleCnt="0"/>
      <dgm:spPr/>
    </dgm:pt>
    <dgm:pt modelId="{26F63D26-888F-4579-B4DC-0D1037C3DE4B}" type="pres">
      <dgm:prSet presAssocID="{B624C6F8-B173-454A-B12F-890AC9D8FA8C}" presName="textRect" presStyleLbl="revTx" presStyleIdx="1" presStyleCnt="7">
        <dgm:presLayoutVars>
          <dgm:chMax val="1"/>
          <dgm:chPref val="1"/>
        </dgm:presLayoutVars>
      </dgm:prSet>
      <dgm:spPr/>
    </dgm:pt>
    <dgm:pt modelId="{1E18E5EC-9309-4EA2-9A8C-A1829A4ABB7A}" type="pres">
      <dgm:prSet presAssocID="{C20F9FD7-0B5B-4AFA-AA35-D5BB0E9FC23E}" presName="sibTrans" presStyleLbl="sibTrans2D1" presStyleIdx="0" presStyleCnt="0"/>
      <dgm:spPr/>
    </dgm:pt>
    <dgm:pt modelId="{BA16FA60-23E7-40D8-8869-88DFA53830D9}" type="pres">
      <dgm:prSet presAssocID="{0CE083FD-993B-49EA-81C7-7ACFD7D2F5F5}" presName="compNode" presStyleCnt="0"/>
      <dgm:spPr/>
    </dgm:pt>
    <dgm:pt modelId="{233B5213-6727-4D1A-923E-73520D13D164}" type="pres">
      <dgm:prSet presAssocID="{0CE083FD-993B-49EA-81C7-7ACFD7D2F5F5}" presName="iconBgRect" presStyleLbl="bgShp" presStyleIdx="2" presStyleCnt="7"/>
      <dgm:spPr/>
    </dgm:pt>
    <dgm:pt modelId="{48A3641B-C1A5-4F62-86F8-701017744914}" type="pres">
      <dgm:prSet presAssocID="{0CE083FD-993B-49EA-81C7-7ACFD7D2F5F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Diagram"/>
        </a:ext>
      </dgm:extLst>
    </dgm:pt>
    <dgm:pt modelId="{D78C72EC-BEEB-40C0-B4E6-0A2F10BA6230}" type="pres">
      <dgm:prSet presAssocID="{0CE083FD-993B-49EA-81C7-7ACFD7D2F5F5}" presName="spaceRect" presStyleCnt="0"/>
      <dgm:spPr/>
    </dgm:pt>
    <dgm:pt modelId="{F7D742C4-FA49-4378-813C-695D2D602A9D}" type="pres">
      <dgm:prSet presAssocID="{0CE083FD-993B-49EA-81C7-7ACFD7D2F5F5}" presName="textRect" presStyleLbl="revTx" presStyleIdx="2" presStyleCnt="7">
        <dgm:presLayoutVars>
          <dgm:chMax val="1"/>
          <dgm:chPref val="1"/>
        </dgm:presLayoutVars>
      </dgm:prSet>
      <dgm:spPr/>
    </dgm:pt>
    <dgm:pt modelId="{F42D563D-4354-445E-B24C-D7A78E41736F}" type="pres">
      <dgm:prSet presAssocID="{E145CF8B-38B0-49FB-977C-3F2304D689E9}" presName="sibTrans" presStyleLbl="sibTrans2D1" presStyleIdx="0" presStyleCnt="0"/>
      <dgm:spPr/>
    </dgm:pt>
    <dgm:pt modelId="{410CF7E5-7073-431B-BC6D-4AF292D87D51}" type="pres">
      <dgm:prSet presAssocID="{717FC64C-AA6B-4D86-9832-AE9B0B19E086}" presName="compNode" presStyleCnt="0"/>
      <dgm:spPr/>
    </dgm:pt>
    <dgm:pt modelId="{A575CCE7-F79C-4DF9-9676-C21D0E3C1737}" type="pres">
      <dgm:prSet presAssocID="{717FC64C-AA6B-4D86-9832-AE9B0B19E086}" presName="iconBgRect" presStyleLbl="bgShp" presStyleIdx="3" presStyleCnt="7"/>
      <dgm:spPr/>
    </dgm:pt>
    <dgm:pt modelId="{A70375C1-DE9E-46C7-898D-A8F512959575}" type="pres">
      <dgm:prSet presAssocID="{717FC64C-AA6B-4D86-9832-AE9B0B19E08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D0097757-D6DA-4B24-BA0A-E01791592396}" type="pres">
      <dgm:prSet presAssocID="{717FC64C-AA6B-4D86-9832-AE9B0B19E086}" presName="spaceRect" presStyleCnt="0"/>
      <dgm:spPr/>
    </dgm:pt>
    <dgm:pt modelId="{308E32BA-0531-4C1F-96D9-8D053FD8A5C0}" type="pres">
      <dgm:prSet presAssocID="{717FC64C-AA6B-4D86-9832-AE9B0B19E086}" presName="textRect" presStyleLbl="revTx" presStyleIdx="3" presStyleCnt="7">
        <dgm:presLayoutVars>
          <dgm:chMax val="1"/>
          <dgm:chPref val="1"/>
        </dgm:presLayoutVars>
      </dgm:prSet>
      <dgm:spPr/>
    </dgm:pt>
    <dgm:pt modelId="{048ABBF8-4648-433B-96B7-C60951C7D4DD}" type="pres">
      <dgm:prSet presAssocID="{3FE74433-6907-4793-AEAA-4BEA0DD637F5}" presName="sibTrans" presStyleLbl="sibTrans2D1" presStyleIdx="0" presStyleCnt="0"/>
      <dgm:spPr/>
    </dgm:pt>
    <dgm:pt modelId="{2A108D1F-B9C1-418A-A61B-94F5A368BCC6}" type="pres">
      <dgm:prSet presAssocID="{2BDBEB77-1226-4F46-8839-AE7D35F385B1}" presName="compNode" presStyleCnt="0"/>
      <dgm:spPr/>
    </dgm:pt>
    <dgm:pt modelId="{86D084E7-0207-41F1-98BD-8F86DFA88800}" type="pres">
      <dgm:prSet presAssocID="{2BDBEB77-1226-4F46-8839-AE7D35F385B1}" presName="iconBgRect" presStyleLbl="bgShp" presStyleIdx="4" presStyleCnt="7"/>
      <dgm:spPr/>
    </dgm:pt>
    <dgm:pt modelId="{F5DC01E7-CAFF-4B6C-B06C-C489F236B7D3}" type="pres">
      <dgm:prSet presAssocID="{2BDBEB77-1226-4F46-8839-AE7D35F385B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grammer"/>
        </a:ext>
      </dgm:extLst>
    </dgm:pt>
    <dgm:pt modelId="{CE3CF0CD-6BD0-4E04-ACED-4139DA459AFF}" type="pres">
      <dgm:prSet presAssocID="{2BDBEB77-1226-4F46-8839-AE7D35F385B1}" presName="spaceRect" presStyleCnt="0"/>
      <dgm:spPr/>
    </dgm:pt>
    <dgm:pt modelId="{DB32BB87-903D-4F82-81D1-CDA8AAE5C003}" type="pres">
      <dgm:prSet presAssocID="{2BDBEB77-1226-4F46-8839-AE7D35F385B1}" presName="textRect" presStyleLbl="revTx" presStyleIdx="4" presStyleCnt="7">
        <dgm:presLayoutVars>
          <dgm:chMax val="1"/>
          <dgm:chPref val="1"/>
        </dgm:presLayoutVars>
      </dgm:prSet>
      <dgm:spPr/>
    </dgm:pt>
    <dgm:pt modelId="{4B27DBB5-56F8-4B8A-898A-B83562BDACE1}" type="pres">
      <dgm:prSet presAssocID="{5D2EAEF0-8013-478B-B297-8594387A6ECA}" presName="sibTrans" presStyleLbl="sibTrans2D1" presStyleIdx="0" presStyleCnt="0"/>
      <dgm:spPr/>
    </dgm:pt>
    <dgm:pt modelId="{B84A56B0-CB11-4CD6-B5A6-F45553F569DB}" type="pres">
      <dgm:prSet presAssocID="{3C0C24D2-D06A-4797-9576-6F0D4A56E0F5}" presName="compNode" presStyleCnt="0"/>
      <dgm:spPr/>
    </dgm:pt>
    <dgm:pt modelId="{521345BA-A672-4191-8D13-E9039ACDFE94}" type="pres">
      <dgm:prSet presAssocID="{3C0C24D2-D06A-4797-9576-6F0D4A56E0F5}" presName="iconBgRect" presStyleLbl="bgShp" presStyleIdx="5" presStyleCnt="7"/>
      <dgm:spPr/>
    </dgm:pt>
    <dgm:pt modelId="{19A5BBC2-AADE-4A5A-BB69-2942F6FD0456}" type="pres">
      <dgm:prSet presAssocID="{3C0C24D2-D06A-4797-9576-6F0D4A56E0F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itcoin"/>
        </a:ext>
      </dgm:extLst>
    </dgm:pt>
    <dgm:pt modelId="{6CB65884-1EEB-48E1-84F4-35F4D1F96C37}" type="pres">
      <dgm:prSet presAssocID="{3C0C24D2-D06A-4797-9576-6F0D4A56E0F5}" presName="spaceRect" presStyleCnt="0"/>
      <dgm:spPr/>
    </dgm:pt>
    <dgm:pt modelId="{A2059837-DBBE-4AB2-ACC7-A683E3D94A37}" type="pres">
      <dgm:prSet presAssocID="{3C0C24D2-D06A-4797-9576-6F0D4A56E0F5}" presName="textRect" presStyleLbl="revTx" presStyleIdx="5" presStyleCnt="7">
        <dgm:presLayoutVars>
          <dgm:chMax val="1"/>
          <dgm:chPref val="1"/>
        </dgm:presLayoutVars>
      </dgm:prSet>
      <dgm:spPr/>
    </dgm:pt>
    <dgm:pt modelId="{2ACE918F-8DA7-45CA-9EAD-CCDED8A4AA2C}" type="pres">
      <dgm:prSet presAssocID="{0201931C-0C2E-45F4-977F-EA06BBEC0B20}" presName="sibTrans" presStyleLbl="sibTrans2D1" presStyleIdx="0" presStyleCnt="0"/>
      <dgm:spPr/>
    </dgm:pt>
    <dgm:pt modelId="{9E500C5B-5DA3-412B-AB20-F701F86B8005}" type="pres">
      <dgm:prSet presAssocID="{ADDBFD04-D32D-4858-971B-BF6D50DFEA2F}" presName="compNode" presStyleCnt="0"/>
      <dgm:spPr/>
    </dgm:pt>
    <dgm:pt modelId="{1813E1B0-8332-4593-B1B1-0AC7CE112C3C}" type="pres">
      <dgm:prSet presAssocID="{ADDBFD04-D32D-4858-971B-BF6D50DFEA2F}" presName="iconBgRect" presStyleLbl="bgShp" presStyleIdx="6" presStyleCnt="7"/>
      <dgm:spPr/>
    </dgm:pt>
    <dgm:pt modelId="{3DB1A50F-7689-4817-8705-A06C52EF58A2}" type="pres">
      <dgm:prSet presAssocID="{ADDBFD04-D32D-4858-971B-BF6D50DFEA2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lectrician"/>
        </a:ext>
      </dgm:extLst>
    </dgm:pt>
    <dgm:pt modelId="{1AA37641-AFEB-4155-9D79-A36A92F9DDFD}" type="pres">
      <dgm:prSet presAssocID="{ADDBFD04-D32D-4858-971B-BF6D50DFEA2F}" presName="spaceRect" presStyleCnt="0"/>
      <dgm:spPr/>
    </dgm:pt>
    <dgm:pt modelId="{C9DA88B3-D20B-4D74-8F5F-6BA46A3BE12A}" type="pres">
      <dgm:prSet presAssocID="{ADDBFD04-D32D-4858-971B-BF6D50DFEA2F}" presName="textRect" presStyleLbl="revTx" presStyleIdx="6" presStyleCnt="7">
        <dgm:presLayoutVars>
          <dgm:chMax val="1"/>
          <dgm:chPref val="1"/>
        </dgm:presLayoutVars>
      </dgm:prSet>
      <dgm:spPr/>
    </dgm:pt>
  </dgm:ptLst>
  <dgm:cxnLst>
    <dgm:cxn modelId="{9B0A6D12-A39F-49A9-B363-41DA631E0A05}" type="presOf" srcId="{C20F9FD7-0B5B-4AFA-AA35-D5BB0E9FC23E}" destId="{1E18E5EC-9309-4EA2-9A8C-A1829A4ABB7A}" srcOrd="0" destOrd="0" presId="urn:microsoft.com/office/officeart/2018/2/layout/IconCircleList"/>
    <dgm:cxn modelId="{C5822117-85FE-4D8D-88CA-F217627C6367}" srcId="{90063F15-E1A7-479E-A2E1-4E0E540A9041}" destId="{B624C6F8-B173-454A-B12F-890AC9D8FA8C}" srcOrd="1" destOrd="0" parTransId="{E0BAC8F4-DD7C-4972-AC2A-CF9BE24EB047}" sibTransId="{C20F9FD7-0B5B-4AFA-AA35-D5BB0E9FC23E}"/>
    <dgm:cxn modelId="{9B8A941E-389B-4A5A-93B2-1359EDBB6BBB}" type="presOf" srcId="{5D2EAEF0-8013-478B-B297-8594387A6ECA}" destId="{4B27DBB5-56F8-4B8A-898A-B83562BDACE1}" srcOrd="0" destOrd="0" presId="urn:microsoft.com/office/officeart/2018/2/layout/IconCircleList"/>
    <dgm:cxn modelId="{E7D5BA35-74E8-4B96-BDFD-E30F963C3B57}" srcId="{90063F15-E1A7-479E-A2E1-4E0E540A9041}" destId="{717FC64C-AA6B-4D86-9832-AE9B0B19E086}" srcOrd="3" destOrd="0" parTransId="{6DD4469C-90AF-4230-A779-884215920C84}" sibTransId="{3FE74433-6907-4793-AEAA-4BEA0DD637F5}"/>
    <dgm:cxn modelId="{A558333D-8AED-442A-BFC5-AB592A190D69}" type="presOf" srcId="{E145CF8B-38B0-49FB-977C-3F2304D689E9}" destId="{F42D563D-4354-445E-B24C-D7A78E41736F}" srcOrd="0" destOrd="0" presId="urn:microsoft.com/office/officeart/2018/2/layout/IconCircleList"/>
    <dgm:cxn modelId="{DE50A53F-D1CB-4232-A1ED-A1E60A6D8996}" type="presOf" srcId="{3FE74433-6907-4793-AEAA-4BEA0DD637F5}" destId="{048ABBF8-4648-433B-96B7-C60951C7D4DD}" srcOrd="0" destOrd="0" presId="urn:microsoft.com/office/officeart/2018/2/layout/IconCircleList"/>
    <dgm:cxn modelId="{B950EC62-CDDD-4FAB-8BDA-C46169C5EE82}" type="presOf" srcId="{90063F15-E1A7-479E-A2E1-4E0E540A9041}" destId="{908C79DC-CDB6-4AFF-9401-FAF32E86EA26}" srcOrd="0" destOrd="0" presId="urn:microsoft.com/office/officeart/2018/2/layout/IconCircleList"/>
    <dgm:cxn modelId="{E5F43B4C-5498-427F-82DF-CE88B50910E7}" srcId="{90063F15-E1A7-479E-A2E1-4E0E540A9041}" destId="{3C0C24D2-D06A-4797-9576-6F0D4A56E0F5}" srcOrd="5" destOrd="0" parTransId="{1BC853A2-427A-4446-8C1E-A9DF7D5EECE4}" sibTransId="{0201931C-0C2E-45F4-977F-EA06BBEC0B20}"/>
    <dgm:cxn modelId="{1E50D94D-4AF2-4440-8341-2413A78E6FAD}" type="presOf" srcId="{ADDBFD04-D32D-4858-971B-BF6D50DFEA2F}" destId="{C9DA88B3-D20B-4D74-8F5F-6BA46A3BE12A}" srcOrd="0" destOrd="0" presId="urn:microsoft.com/office/officeart/2018/2/layout/IconCircleList"/>
    <dgm:cxn modelId="{7EA2FA4E-7BFD-4CA2-ADCD-8E772F1232AC}" type="presOf" srcId="{5E1445FF-5960-4504-B8BE-C258E1737ECA}" destId="{22A26C63-DE0C-429A-A771-3C16897CFFDE}" srcOrd="0" destOrd="0" presId="urn:microsoft.com/office/officeart/2018/2/layout/IconCircleList"/>
    <dgm:cxn modelId="{D103054F-465E-49B7-A2AE-3AA188CF2B33}" type="presOf" srcId="{0201931C-0C2E-45F4-977F-EA06BBEC0B20}" destId="{2ACE918F-8DA7-45CA-9EAD-CCDED8A4AA2C}" srcOrd="0" destOrd="0" presId="urn:microsoft.com/office/officeart/2018/2/layout/IconCircleList"/>
    <dgm:cxn modelId="{92176D52-6815-475C-89E2-871335204B3B}" type="presOf" srcId="{B5047F7C-48E4-4AFC-A692-D182F6305DFE}" destId="{AC030436-A74F-448A-B7A4-F8E64CA1DB83}" srcOrd="0" destOrd="0" presId="urn:microsoft.com/office/officeart/2018/2/layout/IconCircleList"/>
    <dgm:cxn modelId="{47818454-85E4-41F8-9AD6-367D85BB7E58}" srcId="{90063F15-E1A7-479E-A2E1-4E0E540A9041}" destId="{B5047F7C-48E4-4AFC-A692-D182F6305DFE}" srcOrd="0" destOrd="0" parTransId="{A0AC1661-A57F-46E6-BC4A-3D65DFC266CA}" sibTransId="{5E1445FF-5960-4504-B8BE-C258E1737ECA}"/>
    <dgm:cxn modelId="{43ECD695-BEB8-4EB8-AA9A-AAD473C109D1}" srcId="{90063F15-E1A7-479E-A2E1-4E0E540A9041}" destId="{ADDBFD04-D32D-4858-971B-BF6D50DFEA2F}" srcOrd="6" destOrd="0" parTransId="{D7F7A9D6-FEAD-48AF-8B4B-53362E4301A3}" sibTransId="{ADAAAC73-ACAD-4207-B262-80E8D8786EAB}"/>
    <dgm:cxn modelId="{BA84E0AC-1301-425F-AB2F-BDDF09151522}" type="presOf" srcId="{B624C6F8-B173-454A-B12F-890AC9D8FA8C}" destId="{26F63D26-888F-4579-B4DC-0D1037C3DE4B}" srcOrd="0" destOrd="0" presId="urn:microsoft.com/office/officeart/2018/2/layout/IconCircleList"/>
    <dgm:cxn modelId="{84668EAD-54A0-4511-8421-B2F05615458D}" type="presOf" srcId="{2BDBEB77-1226-4F46-8839-AE7D35F385B1}" destId="{DB32BB87-903D-4F82-81D1-CDA8AAE5C003}" srcOrd="0" destOrd="0" presId="urn:microsoft.com/office/officeart/2018/2/layout/IconCircleList"/>
    <dgm:cxn modelId="{2BDF9EC8-31F7-460F-88FB-204A262DD269}" srcId="{90063F15-E1A7-479E-A2E1-4E0E540A9041}" destId="{2BDBEB77-1226-4F46-8839-AE7D35F385B1}" srcOrd="4" destOrd="0" parTransId="{D7C1A39F-AD80-4677-8402-08A7BF466176}" sibTransId="{5D2EAEF0-8013-478B-B297-8594387A6ECA}"/>
    <dgm:cxn modelId="{5D5361C9-4F51-40A5-B501-BB26B7600732}" type="presOf" srcId="{717FC64C-AA6B-4D86-9832-AE9B0B19E086}" destId="{308E32BA-0531-4C1F-96D9-8D053FD8A5C0}" srcOrd="0" destOrd="0" presId="urn:microsoft.com/office/officeart/2018/2/layout/IconCircleList"/>
    <dgm:cxn modelId="{7E4016E1-35DA-44CF-B6CE-7FE9DD17A9FD}" type="presOf" srcId="{3C0C24D2-D06A-4797-9576-6F0D4A56E0F5}" destId="{A2059837-DBBE-4AB2-ACC7-A683E3D94A37}" srcOrd="0" destOrd="0" presId="urn:microsoft.com/office/officeart/2018/2/layout/IconCircleList"/>
    <dgm:cxn modelId="{07995CE9-08EB-4730-B1FE-DD2A6E03881A}" srcId="{90063F15-E1A7-479E-A2E1-4E0E540A9041}" destId="{0CE083FD-993B-49EA-81C7-7ACFD7D2F5F5}" srcOrd="2" destOrd="0" parTransId="{DCCE54D3-5E20-44D8-B0F2-B59022AD7991}" sibTransId="{E145CF8B-38B0-49FB-977C-3F2304D689E9}"/>
    <dgm:cxn modelId="{5558A8ED-03FA-413E-A7CB-96C89152363F}" type="presOf" srcId="{0CE083FD-993B-49EA-81C7-7ACFD7D2F5F5}" destId="{F7D742C4-FA49-4378-813C-695D2D602A9D}" srcOrd="0" destOrd="0" presId="urn:microsoft.com/office/officeart/2018/2/layout/IconCircleList"/>
    <dgm:cxn modelId="{3B1787E8-0E3D-43FF-B502-215E49CF3954}" type="presParOf" srcId="{908C79DC-CDB6-4AFF-9401-FAF32E86EA26}" destId="{033975D0-730B-4E9C-9D3C-660FDBB0EEA8}" srcOrd="0" destOrd="0" presId="urn:microsoft.com/office/officeart/2018/2/layout/IconCircleList"/>
    <dgm:cxn modelId="{CA189474-F581-42B3-82C1-D2ECCCEEFB8D}" type="presParOf" srcId="{033975D0-730B-4E9C-9D3C-660FDBB0EEA8}" destId="{2ABEDEB6-4C6C-466D-ABA6-1151F9FF7C35}" srcOrd="0" destOrd="0" presId="urn:microsoft.com/office/officeart/2018/2/layout/IconCircleList"/>
    <dgm:cxn modelId="{94DB6C34-C8E8-4AC8-BAC1-47FC8ACCE896}" type="presParOf" srcId="{2ABEDEB6-4C6C-466D-ABA6-1151F9FF7C35}" destId="{7CF9A7D4-339E-484F-8FEE-99295FBB9657}" srcOrd="0" destOrd="0" presId="urn:microsoft.com/office/officeart/2018/2/layout/IconCircleList"/>
    <dgm:cxn modelId="{016499CD-425A-40CC-AAD6-4CA657D8DCDE}" type="presParOf" srcId="{2ABEDEB6-4C6C-466D-ABA6-1151F9FF7C35}" destId="{9B42AE14-4CB3-4CE2-9FFF-3996AE7ABEB9}" srcOrd="1" destOrd="0" presId="urn:microsoft.com/office/officeart/2018/2/layout/IconCircleList"/>
    <dgm:cxn modelId="{4E399BB8-1892-4097-9843-FBA8915E3140}" type="presParOf" srcId="{2ABEDEB6-4C6C-466D-ABA6-1151F9FF7C35}" destId="{07DF9DB5-62AB-4258-AFCA-AB9E4A26F63B}" srcOrd="2" destOrd="0" presId="urn:microsoft.com/office/officeart/2018/2/layout/IconCircleList"/>
    <dgm:cxn modelId="{5399A857-6226-4CB3-B6DA-67DE381515C7}" type="presParOf" srcId="{2ABEDEB6-4C6C-466D-ABA6-1151F9FF7C35}" destId="{AC030436-A74F-448A-B7A4-F8E64CA1DB83}" srcOrd="3" destOrd="0" presId="urn:microsoft.com/office/officeart/2018/2/layout/IconCircleList"/>
    <dgm:cxn modelId="{C5EB75DA-BE79-411C-85F8-91217BA2C679}" type="presParOf" srcId="{033975D0-730B-4E9C-9D3C-660FDBB0EEA8}" destId="{22A26C63-DE0C-429A-A771-3C16897CFFDE}" srcOrd="1" destOrd="0" presId="urn:microsoft.com/office/officeart/2018/2/layout/IconCircleList"/>
    <dgm:cxn modelId="{B2549168-BB17-4D9A-A183-44FBD612E325}" type="presParOf" srcId="{033975D0-730B-4E9C-9D3C-660FDBB0EEA8}" destId="{163D5F6E-2507-4721-81AB-F1BEFEE48587}" srcOrd="2" destOrd="0" presId="urn:microsoft.com/office/officeart/2018/2/layout/IconCircleList"/>
    <dgm:cxn modelId="{489F6316-0223-40D0-944C-C2F6E44EAE2F}" type="presParOf" srcId="{163D5F6E-2507-4721-81AB-F1BEFEE48587}" destId="{ACF2D437-8FDF-432F-B48B-D6B1A497AED6}" srcOrd="0" destOrd="0" presId="urn:microsoft.com/office/officeart/2018/2/layout/IconCircleList"/>
    <dgm:cxn modelId="{43CD0F0E-529C-4D8B-86C5-5738102703B2}" type="presParOf" srcId="{163D5F6E-2507-4721-81AB-F1BEFEE48587}" destId="{37BAED02-50AD-41E9-9BF5-E42C8526703F}" srcOrd="1" destOrd="0" presId="urn:microsoft.com/office/officeart/2018/2/layout/IconCircleList"/>
    <dgm:cxn modelId="{74BC4F7E-9333-4364-AEDE-97C0E58ACFCA}" type="presParOf" srcId="{163D5F6E-2507-4721-81AB-F1BEFEE48587}" destId="{E22943B2-A227-40CE-AF34-0EF82F2B9A36}" srcOrd="2" destOrd="0" presId="urn:microsoft.com/office/officeart/2018/2/layout/IconCircleList"/>
    <dgm:cxn modelId="{6EF662FA-7C58-4B22-8A69-50F340044172}" type="presParOf" srcId="{163D5F6E-2507-4721-81AB-F1BEFEE48587}" destId="{26F63D26-888F-4579-B4DC-0D1037C3DE4B}" srcOrd="3" destOrd="0" presId="urn:microsoft.com/office/officeart/2018/2/layout/IconCircleList"/>
    <dgm:cxn modelId="{2194D33D-D03F-43A5-8C32-F880303F4A99}" type="presParOf" srcId="{033975D0-730B-4E9C-9D3C-660FDBB0EEA8}" destId="{1E18E5EC-9309-4EA2-9A8C-A1829A4ABB7A}" srcOrd="3" destOrd="0" presId="urn:microsoft.com/office/officeart/2018/2/layout/IconCircleList"/>
    <dgm:cxn modelId="{8FA1A0FF-3F29-4D3E-B6A3-683C711D180E}" type="presParOf" srcId="{033975D0-730B-4E9C-9D3C-660FDBB0EEA8}" destId="{BA16FA60-23E7-40D8-8869-88DFA53830D9}" srcOrd="4" destOrd="0" presId="urn:microsoft.com/office/officeart/2018/2/layout/IconCircleList"/>
    <dgm:cxn modelId="{55980CC5-A668-4DCD-8EDF-11F161E87FF0}" type="presParOf" srcId="{BA16FA60-23E7-40D8-8869-88DFA53830D9}" destId="{233B5213-6727-4D1A-923E-73520D13D164}" srcOrd="0" destOrd="0" presId="urn:microsoft.com/office/officeart/2018/2/layout/IconCircleList"/>
    <dgm:cxn modelId="{B63E4659-220A-47CD-8867-A02F8A593558}" type="presParOf" srcId="{BA16FA60-23E7-40D8-8869-88DFA53830D9}" destId="{48A3641B-C1A5-4F62-86F8-701017744914}" srcOrd="1" destOrd="0" presId="urn:microsoft.com/office/officeart/2018/2/layout/IconCircleList"/>
    <dgm:cxn modelId="{7271AB89-B43B-4451-B972-3A27421DD9A5}" type="presParOf" srcId="{BA16FA60-23E7-40D8-8869-88DFA53830D9}" destId="{D78C72EC-BEEB-40C0-B4E6-0A2F10BA6230}" srcOrd="2" destOrd="0" presId="urn:microsoft.com/office/officeart/2018/2/layout/IconCircleList"/>
    <dgm:cxn modelId="{7EE0F3B9-6017-4613-B200-CE2EF34081E2}" type="presParOf" srcId="{BA16FA60-23E7-40D8-8869-88DFA53830D9}" destId="{F7D742C4-FA49-4378-813C-695D2D602A9D}" srcOrd="3" destOrd="0" presId="urn:microsoft.com/office/officeart/2018/2/layout/IconCircleList"/>
    <dgm:cxn modelId="{5C7D3942-70B9-4A4D-B4D1-03904E2482C1}" type="presParOf" srcId="{033975D0-730B-4E9C-9D3C-660FDBB0EEA8}" destId="{F42D563D-4354-445E-B24C-D7A78E41736F}" srcOrd="5" destOrd="0" presId="urn:microsoft.com/office/officeart/2018/2/layout/IconCircleList"/>
    <dgm:cxn modelId="{86F52CD3-99B4-4DBA-A561-73ADA869EC8B}" type="presParOf" srcId="{033975D0-730B-4E9C-9D3C-660FDBB0EEA8}" destId="{410CF7E5-7073-431B-BC6D-4AF292D87D51}" srcOrd="6" destOrd="0" presId="urn:microsoft.com/office/officeart/2018/2/layout/IconCircleList"/>
    <dgm:cxn modelId="{7650CF68-D223-4356-9698-AED826A69682}" type="presParOf" srcId="{410CF7E5-7073-431B-BC6D-4AF292D87D51}" destId="{A575CCE7-F79C-4DF9-9676-C21D0E3C1737}" srcOrd="0" destOrd="0" presId="urn:microsoft.com/office/officeart/2018/2/layout/IconCircleList"/>
    <dgm:cxn modelId="{86F7AC3E-B2E3-4F69-8B8F-05FF458AF393}" type="presParOf" srcId="{410CF7E5-7073-431B-BC6D-4AF292D87D51}" destId="{A70375C1-DE9E-46C7-898D-A8F512959575}" srcOrd="1" destOrd="0" presId="urn:microsoft.com/office/officeart/2018/2/layout/IconCircleList"/>
    <dgm:cxn modelId="{7292D305-8307-47FE-ADB2-614578CA02AF}" type="presParOf" srcId="{410CF7E5-7073-431B-BC6D-4AF292D87D51}" destId="{D0097757-D6DA-4B24-BA0A-E01791592396}" srcOrd="2" destOrd="0" presId="urn:microsoft.com/office/officeart/2018/2/layout/IconCircleList"/>
    <dgm:cxn modelId="{D30F68A7-2DBA-4E6A-8AA2-FAE820525E47}" type="presParOf" srcId="{410CF7E5-7073-431B-BC6D-4AF292D87D51}" destId="{308E32BA-0531-4C1F-96D9-8D053FD8A5C0}" srcOrd="3" destOrd="0" presId="urn:microsoft.com/office/officeart/2018/2/layout/IconCircleList"/>
    <dgm:cxn modelId="{80D555A8-3223-40F8-BC20-ACEF720664C8}" type="presParOf" srcId="{033975D0-730B-4E9C-9D3C-660FDBB0EEA8}" destId="{048ABBF8-4648-433B-96B7-C60951C7D4DD}" srcOrd="7" destOrd="0" presId="urn:microsoft.com/office/officeart/2018/2/layout/IconCircleList"/>
    <dgm:cxn modelId="{15B8167F-C63F-41E7-9E4C-54DDC0FA281E}" type="presParOf" srcId="{033975D0-730B-4E9C-9D3C-660FDBB0EEA8}" destId="{2A108D1F-B9C1-418A-A61B-94F5A368BCC6}" srcOrd="8" destOrd="0" presId="urn:microsoft.com/office/officeart/2018/2/layout/IconCircleList"/>
    <dgm:cxn modelId="{91733A9E-96BF-4980-AB06-A19CCE4699CB}" type="presParOf" srcId="{2A108D1F-B9C1-418A-A61B-94F5A368BCC6}" destId="{86D084E7-0207-41F1-98BD-8F86DFA88800}" srcOrd="0" destOrd="0" presId="urn:microsoft.com/office/officeart/2018/2/layout/IconCircleList"/>
    <dgm:cxn modelId="{446F6F82-111F-4B2E-AC71-DEC131C566B2}" type="presParOf" srcId="{2A108D1F-B9C1-418A-A61B-94F5A368BCC6}" destId="{F5DC01E7-CAFF-4B6C-B06C-C489F236B7D3}" srcOrd="1" destOrd="0" presId="urn:microsoft.com/office/officeart/2018/2/layout/IconCircleList"/>
    <dgm:cxn modelId="{E682787A-BB23-43CE-9A0A-435E92982159}" type="presParOf" srcId="{2A108D1F-B9C1-418A-A61B-94F5A368BCC6}" destId="{CE3CF0CD-6BD0-4E04-ACED-4139DA459AFF}" srcOrd="2" destOrd="0" presId="urn:microsoft.com/office/officeart/2018/2/layout/IconCircleList"/>
    <dgm:cxn modelId="{39C6E2C4-74E4-4A60-AEE2-ADB3DCC31FB9}" type="presParOf" srcId="{2A108D1F-B9C1-418A-A61B-94F5A368BCC6}" destId="{DB32BB87-903D-4F82-81D1-CDA8AAE5C003}" srcOrd="3" destOrd="0" presId="urn:microsoft.com/office/officeart/2018/2/layout/IconCircleList"/>
    <dgm:cxn modelId="{03F822DF-6BDD-4493-8A25-AAA9DE1582EE}" type="presParOf" srcId="{033975D0-730B-4E9C-9D3C-660FDBB0EEA8}" destId="{4B27DBB5-56F8-4B8A-898A-B83562BDACE1}" srcOrd="9" destOrd="0" presId="urn:microsoft.com/office/officeart/2018/2/layout/IconCircleList"/>
    <dgm:cxn modelId="{A1F90238-428F-4DD6-9DC0-DACD7BE24710}" type="presParOf" srcId="{033975D0-730B-4E9C-9D3C-660FDBB0EEA8}" destId="{B84A56B0-CB11-4CD6-B5A6-F45553F569DB}" srcOrd="10" destOrd="0" presId="urn:microsoft.com/office/officeart/2018/2/layout/IconCircleList"/>
    <dgm:cxn modelId="{B20EFC3D-8415-4266-9ADB-666C32029775}" type="presParOf" srcId="{B84A56B0-CB11-4CD6-B5A6-F45553F569DB}" destId="{521345BA-A672-4191-8D13-E9039ACDFE94}" srcOrd="0" destOrd="0" presId="urn:microsoft.com/office/officeart/2018/2/layout/IconCircleList"/>
    <dgm:cxn modelId="{BFA9B592-0F4B-4F5F-8342-EFDA0F27B597}" type="presParOf" srcId="{B84A56B0-CB11-4CD6-B5A6-F45553F569DB}" destId="{19A5BBC2-AADE-4A5A-BB69-2942F6FD0456}" srcOrd="1" destOrd="0" presId="urn:microsoft.com/office/officeart/2018/2/layout/IconCircleList"/>
    <dgm:cxn modelId="{70B0AEF0-0FF0-48DF-B3C7-AEA5984FA8C1}" type="presParOf" srcId="{B84A56B0-CB11-4CD6-B5A6-F45553F569DB}" destId="{6CB65884-1EEB-48E1-84F4-35F4D1F96C37}" srcOrd="2" destOrd="0" presId="urn:microsoft.com/office/officeart/2018/2/layout/IconCircleList"/>
    <dgm:cxn modelId="{87F7480F-710E-4AC1-96E0-5159C0D62761}" type="presParOf" srcId="{B84A56B0-CB11-4CD6-B5A6-F45553F569DB}" destId="{A2059837-DBBE-4AB2-ACC7-A683E3D94A37}" srcOrd="3" destOrd="0" presId="urn:microsoft.com/office/officeart/2018/2/layout/IconCircleList"/>
    <dgm:cxn modelId="{3838D06A-040C-4A5D-89A7-7C0801D1F63E}" type="presParOf" srcId="{033975D0-730B-4E9C-9D3C-660FDBB0EEA8}" destId="{2ACE918F-8DA7-45CA-9EAD-CCDED8A4AA2C}" srcOrd="11" destOrd="0" presId="urn:microsoft.com/office/officeart/2018/2/layout/IconCircleList"/>
    <dgm:cxn modelId="{8C1CAB56-006A-4129-A1ED-41BAE7C75AB0}" type="presParOf" srcId="{033975D0-730B-4E9C-9D3C-660FDBB0EEA8}" destId="{9E500C5B-5DA3-412B-AB20-F701F86B8005}" srcOrd="12" destOrd="0" presId="urn:microsoft.com/office/officeart/2018/2/layout/IconCircleList"/>
    <dgm:cxn modelId="{4DDBA369-66BA-4219-96EC-A52213E8FB90}" type="presParOf" srcId="{9E500C5B-5DA3-412B-AB20-F701F86B8005}" destId="{1813E1B0-8332-4593-B1B1-0AC7CE112C3C}" srcOrd="0" destOrd="0" presId="urn:microsoft.com/office/officeart/2018/2/layout/IconCircleList"/>
    <dgm:cxn modelId="{DFFCD790-E6E5-4856-9398-30623F7AACA2}" type="presParOf" srcId="{9E500C5B-5DA3-412B-AB20-F701F86B8005}" destId="{3DB1A50F-7689-4817-8705-A06C52EF58A2}" srcOrd="1" destOrd="0" presId="urn:microsoft.com/office/officeart/2018/2/layout/IconCircleList"/>
    <dgm:cxn modelId="{2D76DBDF-EE50-4D75-9295-D5CAEF78ECF8}" type="presParOf" srcId="{9E500C5B-5DA3-412B-AB20-F701F86B8005}" destId="{1AA37641-AFEB-4155-9D79-A36A92F9DDFD}" srcOrd="2" destOrd="0" presId="urn:microsoft.com/office/officeart/2018/2/layout/IconCircleList"/>
    <dgm:cxn modelId="{F9ABC636-BAA4-4FA9-A848-5AC1EBFE2D6F}" type="presParOf" srcId="{9E500C5B-5DA3-412B-AB20-F701F86B8005}" destId="{C9DA88B3-D20B-4D74-8F5F-6BA46A3BE12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0BBF9B-AFCD-4D0A-9EBF-80E25B41486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1CE7A4C-829C-4E4B-AC1F-DAAC904EA2A2}">
      <dgm:prSet/>
      <dgm:spPr/>
      <dgm:t>
        <a:bodyPr/>
        <a:lstStyle/>
        <a:p>
          <a:pPr>
            <a:lnSpc>
              <a:spcPct val="100000"/>
            </a:lnSpc>
            <a:defRPr cap="all"/>
          </a:pPr>
          <a:r>
            <a:rPr lang="en-US"/>
            <a:t>Working Hours = 130.78 PD × 8 hours = </a:t>
          </a:r>
          <a:r>
            <a:rPr lang="en-US" b="1"/>
            <a:t>1046.24 </a:t>
          </a:r>
          <a:r>
            <a:rPr lang="en-US"/>
            <a:t>PH</a:t>
          </a:r>
        </a:p>
      </dgm:t>
    </dgm:pt>
    <dgm:pt modelId="{CB5B1A8E-CD4B-4986-83CC-B682FDA8738D}" type="parTrans" cxnId="{D857323E-13C6-42D6-8B46-60CE16D0CB15}">
      <dgm:prSet/>
      <dgm:spPr/>
      <dgm:t>
        <a:bodyPr/>
        <a:lstStyle/>
        <a:p>
          <a:endParaRPr lang="en-US"/>
        </a:p>
      </dgm:t>
    </dgm:pt>
    <dgm:pt modelId="{928C14C2-0A22-4762-924D-07CEB9625C9F}" type="sibTrans" cxnId="{D857323E-13C6-42D6-8B46-60CE16D0CB15}">
      <dgm:prSet/>
      <dgm:spPr/>
      <dgm:t>
        <a:bodyPr/>
        <a:lstStyle/>
        <a:p>
          <a:endParaRPr lang="en-US"/>
        </a:p>
      </dgm:t>
    </dgm:pt>
    <dgm:pt modelId="{03CFD4E3-BC8D-4550-BC22-90282942F268}">
      <dgm:prSet/>
      <dgm:spPr/>
      <dgm:t>
        <a:bodyPr/>
        <a:lstStyle/>
        <a:p>
          <a:pPr>
            <a:lnSpc>
              <a:spcPct val="100000"/>
            </a:lnSpc>
            <a:defRPr cap="all"/>
          </a:pPr>
          <a:r>
            <a:rPr lang="en-US"/>
            <a:t>Hardware= $15,400</a:t>
          </a:r>
        </a:p>
      </dgm:t>
    </dgm:pt>
    <dgm:pt modelId="{4F43E1AF-1599-4EBC-9E8D-73DE3E33BB5E}" type="parTrans" cxnId="{FB74E21A-3AC4-4B17-B5C5-613A1AF9E9E7}">
      <dgm:prSet/>
      <dgm:spPr/>
      <dgm:t>
        <a:bodyPr/>
        <a:lstStyle/>
        <a:p>
          <a:endParaRPr lang="en-US"/>
        </a:p>
      </dgm:t>
    </dgm:pt>
    <dgm:pt modelId="{B6BEC446-A080-4E93-94ED-8F22B6CA82E7}" type="sibTrans" cxnId="{FB74E21A-3AC4-4B17-B5C5-613A1AF9E9E7}">
      <dgm:prSet/>
      <dgm:spPr/>
      <dgm:t>
        <a:bodyPr/>
        <a:lstStyle/>
        <a:p>
          <a:endParaRPr lang="en-US"/>
        </a:p>
      </dgm:t>
    </dgm:pt>
    <dgm:pt modelId="{FB678974-3DB6-4505-87B5-533FDEEDA1FA}">
      <dgm:prSet/>
      <dgm:spPr/>
      <dgm:t>
        <a:bodyPr/>
        <a:lstStyle/>
        <a:p>
          <a:pPr>
            <a:lnSpc>
              <a:spcPct val="100000"/>
            </a:lnSpc>
            <a:defRPr cap="all"/>
          </a:pPr>
          <a:r>
            <a:rPr lang="en-US"/>
            <a:t>Software =$0</a:t>
          </a:r>
        </a:p>
      </dgm:t>
    </dgm:pt>
    <dgm:pt modelId="{A561EDA1-3F42-4B57-BCAE-F8BF2BC2B47A}" type="parTrans" cxnId="{01B05E4F-6A82-46A2-AC4B-DCEAC14B1443}">
      <dgm:prSet/>
      <dgm:spPr/>
      <dgm:t>
        <a:bodyPr/>
        <a:lstStyle/>
        <a:p>
          <a:endParaRPr lang="en-US"/>
        </a:p>
      </dgm:t>
    </dgm:pt>
    <dgm:pt modelId="{575335B1-0838-4169-BFAE-F6DE98C9B24F}" type="sibTrans" cxnId="{01B05E4F-6A82-46A2-AC4B-DCEAC14B1443}">
      <dgm:prSet/>
      <dgm:spPr/>
      <dgm:t>
        <a:bodyPr/>
        <a:lstStyle/>
        <a:p>
          <a:endParaRPr lang="en-US"/>
        </a:p>
      </dgm:t>
    </dgm:pt>
    <dgm:pt modelId="{A3D491F9-1108-45EA-9D1F-9726E10952DE}" type="pres">
      <dgm:prSet presAssocID="{EB0BBF9B-AFCD-4D0A-9EBF-80E25B414861}" presName="root" presStyleCnt="0">
        <dgm:presLayoutVars>
          <dgm:dir/>
          <dgm:resizeHandles val="exact"/>
        </dgm:presLayoutVars>
      </dgm:prSet>
      <dgm:spPr/>
    </dgm:pt>
    <dgm:pt modelId="{21A92EDC-76CA-4B17-A055-C3196434E53D}" type="pres">
      <dgm:prSet presAssocID="{21CE7A4C-829C-4E4B-AC1F-DAAC904EA2A2}" presName="compNode" presStyleCnt="0"/>
      <dgm:spPr/>
    </dgm:pt>
    <dgm:pt modelId="{89688F08-51BD-4160-951E-C1589B6EE42B}" type="pres">
      <dgm:prSet presAssocID="{21CE7A4C-829C-4E4B-AC1F-DAAC904EA2A2}" presName="iconBgRect" presStyleLbl="bgShp" presStyleIdx="0" presStyleCnt="3"/>
      <dgm:spPr/>
    </dgm:pt>
    <dgm:pt modelId="{D77B2B57-E65A-4A55-8FC9-8E6E5D67BF35}" type="pres">
      <dgm:prSet presAssocID="{21CE7A4C-829C-4E4B-AC1F-DAAC904EA2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65D8F448-D7D6-414C-A4AE-5F01545D046D}" type="pres">
      <dgm:prSet presAssocID="{21CE7A4C-829C-4E4B-AC1F-DAAC904EA2A2}" presName="spaceRect" presStyleCnt="0"/>
      <dgm:spPr/>
    </dgm:pt>
    <dgm:pt modelId="{9B29BB71-522A-46EF-AC6F-5E05B76022A0}" type="pres">
      <dgm:prSet presAssocID="{21CE7A4C-829C-4E4B-AC1F-DAAC904EA2A2}" presName="textRect" presStyleLbl="revTx" presStyleIdx="0" presStyleCnt="3">
        <dgm:presLayoutVars>
          <dgm:chMax val="1"/>
          <dgm:chPref val="1"/>
        </dgm:presLayoutVars>
      </dgm:prSet>
      <dgm:spPr/>
    </dgm:pt>
    <dgm:pt modelId="{F9EE1E5A-7914-4783-9740-5DF8091F8450}" type="pres">
      <dgm:prSet presAssocID="{928C14C2-0A22-4762-924D-07CEB9625C9F}" presName="sibTrans" presStyleCnt="0"/>
      <dgm:spPr/>
    </dgm:pt>
    <dgm:pt modelId="{B093B454-47C5-4E0F-BA65-998E6E24233A}" type="pres">
      <dgm:prSet presAssocID="{03CFD4E3-BC8D-4550-BC22-90282942F268}" presName="compNode" presStyleCnt="0"/>
      <dgm:spPr/>
    </dgm:pt>
    <dgm:pt modelId="{34AC55D7-570B-42F5-A287-F8EFF59CEC0E}" type="pres">
      <dgm:prSet presAssocID="{03CFD4E3-BC8D-4550-BC22-90282942F268}" presName="iconBgRect" presStyleLbl="bgShp" presStyleIdx="1" presStyleCnt="3"/>
      <dgm:spPr/>
    </dgm:pt>
    <dgm:pt modelId="{E414F126-399D-4982-9854-4F6C4EC6E3D1}" type="pres">
      <dgm:prSet presAssocID="{03CFD4E3-BC8D-4550-BC22-90282942F2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6362DB5-E9D2-4564-835E-9666833DC365}" type="pres">
      <dgm:prSet presAssocID="{03CFD4E3-BC8D-4550-BC22-90282942F268}" presName="spaceRect" presStyleCnt="0"/>
      <dgm:spPr/>
    </dgm:pt>
    <dgm:pt modelId="{ABB67295-8B82-4C4B-8F74-AA67A8E93DEC}" type="pres">
      <dgm:prSet presAssocID="{03CFD4E3-BC8D-4550-BC22-90282942F268}" presName="textRect" presStyleLbl="revTx" presStyleIdx="1" presStyleCnt="3">
        <dgm:presLayoutVars>
          <dgm:chMax val="1"/>
          <dgm:chPref val="1"/>
        </dgm:presLayoutVars>
      </dgm:prSet>
      <dgm:spPr/>
    </dgm:pt>
    <dgm:pt modelId="{2F2D166C-94CB-4B76-993D-09B997C10F1E}" type="pres">
      <dgm:prSet presAssocID="{B6BEC446-A080-4E93-94ED-8F22B6CA82E7}" presName="sibTrans" presStyleCnt="0"/>
      <dgm:spPr/>
    </dgm:pt>
    <dgm:pt modelId="{C48DD54F-93DB-43C8-9CD9-BD0B9D482272}" type="pres">
      <dgm:prSet presAssocID="{FB678974-3DB6-4505-87B5-533FDEEDA1FA}" presName="compNode" presStyleCnt="0"/>
      <dgm:spPr/>
    </dgm:pt>
    <dgm:pt modelId="{5DD83B7F-EC79-41B7-A238-4E0B5A5FE65D}" type="pres">
      <dgm:prSet presAssocID="{FB678974-3DB6-4505-87B5-533FDEEDA1FA}" presName="iconBgRect" presStyleLbl="bgShp" presStyleIdx="2" presStyleCnt="3"/>
      <dgm:spPr/>
    </dgm:pt>
    <dgm:pt modelId="{26C0D79E-E74F-4628-9A5F-362B89855F9C}" type="pres">
      <dgm:prSet presAssocID="{FB678974-3DB6-4505-87B5-533FDEEDA1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24E9877-D6D1-4FB6-A7D7-0A720BC81D04}" type="pres">
      <dgm:prSet presAssocID="{FB678974-3DB6-4505-87B5-533FDEEDA1FA}" presName="spaceRect" presStyleCnt="0"/>
      <dgm:spPr/>
    </dgm:pt>
    <dgm:pt modelId="{18AFF581-A92E-4014-95BD-F8FB091B1FBB}" type="pres">
      <dgm:prSet presAssocID="{FB678974-3DB6-4505-87B5-533FDEEDA1FA}" presName="textRect" presStyleLbl="revTx" presStyleIdx="2" presStyleCnt="3">
        <dgm:presLayoutVars>
          <dgm:chMax val="1"/>
          <dgm:chPref val="1"/>
        </dgm:presLayoutVars>
      </dgm:prSet>
      <dgm:spPr/>
    </dgm:pt>
  </dgm:ptLst>
  <dgm:cxnLst>
    <dgm:cxn modelId="{FB74E21A-3AC4-4B17-B5C5-613A1AF9E9E7}" srcId="{EB0BBF9B-AFCD-4D0A-9EBF-80E25B414861}" destId="{03CFD4E3-BC8D-4550-BC22-90282942F268}" srcOrd="1" destOrd="0" parTransId="{4F43E1AF-1599-4EBC-9E8D-73DE3E33BB5E}" sibTransId="{B6BEC446-A080-4E93-94ED-8F22B6CA82E7}"/>
    <dgm:cxn modelId="{8B95E81E-B829-42DF-85B4-4E5AB83A5736}" type="presOf" srcId="{03CFD4E3-BC8D-4550-BC22-90282942F268}" destId="{ABB67295-8B82-4C4B-8F74-AA67A8E93DEC}" srcOrd="0" destOrd="0" presId="urn:microsoft.com/office/officeart/2018/5/layout/IconCircleLabelList"/>
    <dgm:cxn modelId="{D857323E-13C6-42D6-8B46-60CE16D0CB15}" srcId="{EB0BBF9B-AFCD-4D0A-9EBF-80E25B414861}" destId="{21CE7A4C-829C-4E4B-AC1F-DAAC904EA2A2}" srcOrd="0" destOrd="0" parTransId="{CB5B1A8E-CD4B-4986-83CC-B682FDA8738D}" sibTransId="{928C14C2-0A22-4762-924D-07CEB9625C9F}"/>
    <dgm:cxn modelId="{01B05E4F-6A82-46A2-AC4B-DCEAC14B1443}" srcId="{EB0BBF9B-AFCD-4D0A-9EBF-80E25B414861}" destId="{FB678974-3DB6-4505-87B5-533FDEEDA1FA}" srcOrd="2" destOrd="0" parTransId="{A561EDA1-3F42-4B57-BCAE-F8BF2BC2B47A}" sibTransId="{575335B1-0838-4169-BFAE-F6DE98C9B24F}"/>
    <dgm:cxn modelId="{3F15B152-CB8E-427F-A9C1-179962D3FEF6}" type="presOf" srcId="{FB678974-3DB6-4505-87B5-533FDEEDA1FA}" destId="{18AFF581-A92E-4014-95BD-F8FB091B1FBB}" srcOrd="0" destOrd="0" presId="urn:microsoft.com/office/officeart/2018/5/layout/IconCircleLabelList"/>
    <dgm:cxn modelId="{0CF28CD5-9C7E-4AE4-BEB7-C3C3347817DE}" type="presOf" srcId="{EB0BBF9B-AFCD-4D0A-9EBF-80E25B414861}" destId="{A3D491F9-1108-45EA-9D1F-9726E10952DE}" srcOrd="0" destOrd="0" presId="urn:microsoft.com/office/officeart/2018/5/layout/IconCircleLabelList"/>
    <dgm:cxn modelId="{3C8E4FDF-10E1-4A5C-90A6-61296A32F243}" type="presOf" srcId="{21CE7A4C-829C-4E4B-AC1F-DAAC904EA2A2}" destId="{9B29BB71-522A-46EF-AC6F-5E05B76022A0}" srcOrd="0" destOrd="0" presId="urn:microsoft.com/office/officeart/2018/5/layout/IconCircleLabelList"/>
    <dgm:cxn modelId="{1D75359C-856D-4C5A-84E0-EAFA894E6414}" type="presParOf" srcId="{A3D491F9-1108-45EA-9D1F-9726E10952DE}" destId="{21A92EDC-76CA-4B17-A055-C3196434E53D}" srcOrd="0" destOrd="0" presId="urn:microsoft.com/office/officeart/2018/5/layout/IconCircleLabelList"/>
    <dgm:cxn modelId="{3DEF691F-42ED-4692-B862-D8259D9E4D6F}" type="presParOf" srcId="{21A92EDC-76CA-4B17-A055-C3196434E53D}" destId="{89688F08-51BD-4160-951E-C1589B6EE42B}" srcOrd="0" destOrd="0" presId="urn:microsoft.com/office/officeart/2018/5/layout/IconCircleLabelList"/>
    <dgm:cxn modelId="{A1E16A07-1D61-45AA-A390-E931E584C2E7}" type="presParOf" srcId="{21A92EDC-76CA-4B17-A055-C3196434E53D}" destId="{D77B2B57-E65A-4A55-8FC9-8E6E5D67BF35}" srcOrd="1" destOrd="0" presId="urn:microsoft.com/office/officeart/2018/5/layout/IconCircleLabelList"/>
    <dgm:cxn modelId="{A87DF657-BFC8-4CCE-A03C-A44A51727072}" type="presParOf" srcId="{21A92EDC-76CA-4B17-A055-C3196434E53D}" destId="{65D8F448-D7D6-414C-A4AE-5F01545D046D}" srcOrd="2" destOrd="0" presId="urn:microsoft.com/office/officeart/2018/5/layout/IconCircleLabelList"/>
    <dgm:cxn modelId="{CC805335-D3B1-4F27-9C91-B6BC044CA3CF}" type="presParOf" srcId="{21A92EDC-76CA-4B17-A055-C3196434E53D}" destId="{9B29BB71-522A-46EF-AC6F-5E05B76022A0}" srcOrd="3" destOrd="0" presId="urn:microsoft.com/office/officeart/2018/5/layout/IconCircleLabelList"/>
    <dgm:cxn modelId="{94D906AF-8680-4238-9E49-75CDB356E73C}" type="presParOf" srcId="{A3D491F9-1108-45EA-9D1F-9726E10952DE}" destId="{F9EE1E5A-7914-4783-9740-5DF8091F8450}" srcOrd="1" destOrd="0" presId="urn:microsoft.com/office/officeart/2018/5/layout/IconCircleLabelList"/>
    <dgm:cxn modelId="{FC8B1B50-A6D3-4CA8-8189-F70FF7BC4371}" type="presParOf" srcId="{A3D491F9-1108-45EA-9D1F-9726E10952DE}" destId="{B093B454-47C5-4E0F-BA65-998E6E24233A}" srcOrd="2" destOrd="0" presId="urn:microsoft.com/office/officeart/2018/5/layout/IconCircleLabelList"/>
    <dgm:cxn modelId="{13E5ED2D-15C4-4C3E-8466-92D81CC699B4}" type="presParOf" srcId="{B093B454-47C5-4E0F-BA65-998E6E24233A}" destId="{34AC55D7-570B-42F5-A287-F8EFF59CEC0E}" srcOrd="0" destOrd="0" presId="urn:microsoft.com/office/officeart/2018/5/layout/IconCircleLabelList"/>
    <dgm:cxn modelId="{24C4E4E3-E192-493D-8233-A6B51031CCB8}" type="presParOf" srcId="{B093B454-47C5-4E0F-BA65-998E6E24233A}" destId="{E414F126-399D-4982-9854-4F6C4EC6E3D1}" srcOrd="1" destOrd="0" presId="urn:microsoft.com/office/officeart/2018/5/layout/IconCircleLabelList"/>
    <dgm:cxn modelId="{2E9FF881-46F7-4CED-BBD3-C65BDEAEF1C2}" type="presParOf" srcId="{B093B454-47C5-4E0F-BA65-998E6E24233A}" destId="{66362DB5-E9D2-4564-835E-9666833DC365}" srcOrd="2" destOrd="0" presId="urn:microsoft.com/office/officeart/2018/5/layout/IconCircleLabelList"/>
    <dgm:cxn modelId="{C9CD3075-FE11-4913-BC4D-3D030485AFD0}" type="presParOf" srcId="{B093B454-47C5-4E0F-BA65-998E6E24233A}" destId="{ABB67295-8B82-4C4B-8F74-AA67A8E93DEC}" srcOrd="3" destOrd="0" presId="urn:microsoft.com/office/officeart/2018/5/layout/IconCircleLabelList"/>
    <dgm:cxn modelId="{0DB204B2-0813-4347-97EF-69ADE3CA5F04}" type="presParOf" srcId="{A3D491F9-1108-45EA-9D1F-9726E10952DE}" destId="{2F2D166C-94CB-4B76-993D-09B997C10F1E}" srcOrd="3" destOrd="0" presId="urn:microsoft.com/office/officeart/2018/5/layout/IconCircleLabelList"/>
    <dgm:cxn modelId="{AD577088-1DF2-4254-8C43-2A65FF3D7EE3}" type="presParOf" srcId="{A3D491F9-1108-45EA-9D1F-9726E10952DE}" destId="{C48DD54F-93DB-43C8-9CD9-BD0B9D482272}" srcOrd="4" destOrd="0" presId="urn:microsoft.com/office/officeart/2018/5/layout/IconCircleLabelList"/>
    <dgm:cxn modelId="{69C6D5D9-5ACF-4380-A064-28247C0FD04F}" type="presParOf" srcId="{C48DD54F-93DB-43C8-9CD9-BD0B9D482272}" destId="{5DD83B7F-EC79-41B7-A238-4E0B5A5FE65D}" srcOrd="0" destOrd="0" presId="urn:microsoft.com/office/officeart/2018/5/layout/IconCircleLabelList"/>
    <dgm:cxn modelId="{B1D8C8F1-BDC3-44EE-88A7-E11CB39F3D19}" type="presParOf" srcId="{C48DD54F-93DB-43C8-9CD9-BD0B9D482272}" destId="{26C0D79E-E74F-4628-9A5F-362B89855F9C}" srcOrd="1" destOrd="0" presId="urn:microsoft.com/office/officeart/2018/5/layout/IconCircleLabelList"/>
    <dgm:cxn modelId="{73C2E380-2563-4150-9EA7-D1545BA9E624}" type="presParOf" srcId="{C48DD54F-93DB-43C8-9CD9-BD0B9D482272}" destId="{024E9877-D6D1-4FB6-A7D7-0A720BC81D04}" srcOrd="2" destOrd="0" presId="urn:microsoft.com/office/officeart/2018/5/layout/IconCircleLabelList"/>
    <dgm:cxn modelId="{C7C9DCC3-DFD9-4422-BF93-0D30C21545E7}" type="presParOf" srcId="{C48DD54F-93DB-43C8-9CD9-BD0B9D482272}" destId="{18AFF581-A92E-4014-95BD-F8FB091B1FB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DF030-A8BE-4DE4-BC0C-B0CA04EF6623}">
      <dsp:nvSpPr>
        <dsp:cNvPr id="0" name=""/>
        <dsp:cNvSpPr/>
      </dsp:nvSpPr>
      <dsp:spPr>
        <a:xfrm>
          <a:off x="0" y="0"/>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A7DC73-2BEA-48D0-9CBC-27F1BBF7204D}">
      <dsp:nvSpPr>
        <dsp:cNvPr id="0" name=""/>
        <dsp:cNvSpPr/>
      </dsp:nvSpPr>
      <dsp:spPr>
        <a:xfrm>
          <a:off x="0" y="0"/>
          <a:ext cx="2011680" cy="4022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220" tIns="236220" rIns="236220" bIns="236220" numCol="1" spcCol="1270" anchor="t" anchorCtr="0">
          <a:noAutofit/>
        </a:bodyPr>
        <a:lstStyle/>
        <a:p>
          <a:pPr marL="0" lvl="0" indent="0" algn="l" defTabSz="2755900">
            <a:lnSpc>
              <a:spcPct val="90000"/>
            </a:lnSpc>
            <a:spcBef>
              <a:spcPct val="0"/>
            </a:spcBef>
            <a:spcAft>
              <a:spcPct val="35000"/>
            </a:spcAft>
            <a:buNone/>
          </a:pPr>
          <a:r>
            <a:rPr lang="en-SG" sz="6200" kern="1200"/>
            <a:t>KPAs</a:t>
          </a:r>
        </a:p>
      </dsp:txBody>
      <dsp:txXfrm>
        <a:off x="0" y="0"/>
        <a:ext cx="2011680" cy="4022725"/>
      </dsp:txXfrm>
    </dsp:sp>
    <dsp:sp modelId="{284063E5-5450-4201-92E4-C57E9555327B}">
      <dsp:nvSpPr>
        <dsp:cNvPr id="0" name=""/>
        <dsp:cNvSpPr/>
      </dsp:nvSpPr>
      <dsp:spPr>
        <a:xfrm>
          <a:off x="2162556" y="31673"/>
          <a:ext cx="7895844" cy="633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SG" sz="2900" kern="1200"/>
            <a:t>Requirement Management</a:t>
          </a:r>
        </a:p>
      </dsp:txBody>
      <dsp:txXfrm>
        <a:off x="2162556" y="31673"/>
        <a:ext cx="7895844" cy="633461"/>
      </dsp:txXfrm>
    </dsp:sp>
    <dsp:sp modelId="{89D65DAC-4A91-4557-ADF8-1BC7B09571FA}">
      <dsp:nvSpPr>
        <dsp:cNvPr id="0" name=""/>
        <dsp:cNvSpPr/>
      </dsp:nvSpPr>
      <dsp:spPr>
        <a:xfrm>
          <a:off x="2011680" y="665134"/>
          <a:ext cx="804672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074D18-A92B-481D-82E2-0F1BE0960B3C}">
      <dsp:nvSpPr>
        <dsp:cNvPr id="0" name=""/>
        <dsp:cNvSpPr/>
      </dsp:nvSpPr>
      <dsp:spPr>
        <a:xfrm>
          <a:off x="2162556" y="696807"/>
          <a:ext cx="7895844" cy="633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SG" sz="2900" kern="1200"/>
            <a:t>Software Project Planning</a:t>
          </a:r>
        </a:p>
      </dsp:txBody>
      <dsp:txXfrm>
        <a:off x="2162556" y="696807"/>
        <a:ext cx="7895844" cy="633461"/>
      </dsp:txXfrm>
    </dsp:sp>
    <dsp:sp modelId="{DD07A360-AE81-4794-966F-7FA1E79DBC86}">
      <dsp:nvSpPr>
        <dsp:cNvPr id="0" name=""/>
        <dsp:cNvSpPr/>
      </dsp:nvSpPr>
      <dsp:spPr>
        <a:xfrm>
          <a:off x="2011680" y="1330268"/>
          <a:ext cx="804672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435534-6F28-4C37-8CAE-ADB03E553E46}">
      <dsp:nvSpPr>
        <dsp:cNvPr id="0" name=""/>
        <dsp:cNvSpPr/>
      </dsp:nvSpPr>
      <dsp:spPr>
        <a:xfrm>
          <a:off x="2162556" y="1361941"/>
          <a:ext cx="7895844" cy="633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SG" sz="2900" kern="1200"/>
            <a:t>Software Project Tracking and Oversight</a:t>
          </a:r>
        </a:p>
      </dsp:txBody>
      <dsp:txXfrm>
        <a:off x="2162556" y="1361941"/>
        <a:ext cx="7895844" cy="633461"/>
      </dsp:txXfrm>
    </dsp:sp>
    <dsp:sp modelId="{54F08A56-2E24-452E-81F4-04583DFD87B0}">
      <dsp:nvSpPr>
        <dsp:cNvPr id="0" name=""/>
        <dsp:cNvSpPr/>
      </dsp:nvSpPr>
      <dsp:spPr>
        <a:xfrm>
          <a:off x="2011680" y="1995403"/>
          <a:ext cx="804672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43BB68-B87F-4A46-B610-4271D4887C3E}">
      <dsp:nvSpPr>
        <dsp:cNvPr id="0" name=""/>
        <dsp:cNvSpPr/>
      </dsp:nvSpPr>
      <dsp:spPr>
        <a:xfrm>
          <a:off x="2162556" y="2027076"/>
          <a:ext cx="7895844" cy="633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SG" sz="2900" kern="1200"/>
            <a:t>Software Subcontract Management</a:t>
          </a:r>
        </a:p>
      </dsp:txBody>
      <dsp:txXfrm>
        <a:off x="2162556" y="2027076"/>
        <a:ext cx="7895844" cy="633461"/>
      </dsp:txXfrm>
    </dsp:sp>
    <dsp:sp modelId="{CCF43B9E-1CE3-4470-B9C5-7E9882153F7C}">
      <dsp:nvSpPr>
        <dsp:cNvPr id="0" name=""/>
        <dsp:cNvSpPr/>
      </dsp:nvSpPr>
      <dsp:spPr>
        <a:xfrm>
          <a:off x="2011680" y="2660537"/>
          <a:ext cx="804672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497259-FB9F-4E87-BD60-E6E95071692D}">
      <dsp:nvSpPr>
        <dsp:cNvPr id="0" name=""/>
        <dsp:cNvSpPr/>
      </dsp:nvSpPr>
      <dsp:spPr>
        <a:xfrm>
          <a:off x="2162556" y="2692210"/>
          <a:ext cx="7895844" cy="633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SG" sz="2900" kern="1200">
              <a:highlight>
                <a:srgbClr val="FFFF00"/>
              </a:highlight>
            </a:rPr>
            <a:t>Software Quality Assurance</a:t>
          </a:r>
          <a:r>
            <a:rPr lang="en-SG" sz="2900" kern="1200"/>
            <a:t> </a:t>
          </a:r>
        </a:p>
      </dsp:txBody>
      <dsp:txXfrm>
        <a:off x="2162556" y="2692210"/>
        <a:ext cx="7895844" cy="633461"/>
      </dsp:txXfrm>
    </dsp:sp>
    <dsp:sp modelId="{B00B2F1A-DE1D-4181-AF67-79148F49A653}">
      <dsp:nvSpPr>
        <dsp:cNvPr id="0" name=""/>
        <dsp:cNvSpPr/>
      </dsp:nvSpPr>
      <dsp:spPr>
        <a:xfrm>
          <a:off x="2011680" y="3325672"/>
          <a:ext cx="804672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360598-5D12-4E95-8F16-F954451CB1D6}">
      <dsp:nvSpPr>
        <dsp:cNvPr id="0" name=""/>
        <dsp:cNvSpPr/>
      </dsp:nvSpPr>
      <dsp:spPr>
        <a:xfrm>
          <a:off x="2162556" y="3357345"/>
          <a:ext cx="7895844" cy="633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SG" sz="2900" kern="1200"/>
            <a:t>Software Configuration Management</a:t>
          </a:r>
        </a:p>
      </dsp:txBody>
      <dsp:txXfrm>
        <a:off x="2162556" y="3357345"/>
        <a:ext cx="7895844" cy="633461"/>
      </dsp:txXfrm>
    </dsp:sp>
    <dsp:sp modelId="{BD286CD4-DE40-4956-A82D-411702BA03D1}">
      <dsp:nvSpPr>
        <dsp:cNvPr id="0" name=""/>
        <dsp:cNvSpPr/>
      </dsp:nvSpPr>
      <dsp:spPr>
        <a:xfrm>
          <a:off x="2011680" y="3990806"/>
          <a:ext cx="804672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1360F-EBE3-420F-A3F5-70C0C250BB8E}">
      <dsp:nvSpPr>
        <dsp:cNvPr id="0" name=""/>
        <dsp:cNvSpPr/>
      </dsp:nvSpPr>
      <dsp:spPr>
        <a:xfrm>
          <a:off x="0" y="3523678"/>
          <a:ext cx="10058399"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5712A6-548D-4A91-B754-B2A25F9E6B02}">
      <dsp:nvSpPr>
        <dsp:cNvPr id="0" name=""/>
        <dsp:cNvSpPr/>
      </dsp:nvSpPr>
      <dsp:spPr>
        <a:xfrm>
          <a:off x="0" y="2765833"/>
          <a:ext cx="10058399"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2A6589-35A3-4133-BAA3-CFF25D14ED48}">
      <dsp:nvSpPr>
        <dsp:cNvPr id="0" name=""/>
        <dsp:cNvSpPr/>
      </dsp:nvSpPr>
      <dsp:spPr>
        <a:xfrm>
          <a:off x="0" y="2007989"/>
          <a:ext cx="10058399"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3F320C-B96C-4D72-89C1-2EF7D7E8352C}">
      <dsp:nvSpPr>
        <dsp:cNvPr id="0" name=""/>
        <dsp:cNvSpPr/>
      </dsp:nvSpPr>
      <dsp:spPr>
        <a:xfrm>
          <a:off x="0" y="1008367"/>
          <a:ext cx="10058399"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077F4E-D929-4AEB-AD96-F80EBD832560}">
      <dsp:nvSpPr>
        <dsp:cNvPr id="0" name=""/>
        <dsp:cNvSpPr/>
      </dsp:nvSpPr>
      <dsp:spPr>
        <a:xfrm>
          <a:off x="0" y="250523"/>
          <a:ext cx="10058399" cy="0"/>
        </a:xfrm>
        <a:prstGeom prst="line">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549C9D-0DD8-4B89-B3A5-4AA4D426AD92}">
      <dsp:nvSpPr>
        <dsp:cNvPr id="0" name=""/>
        <dsp:cNvSpPr/>
      </dsp:nvSpPr>
      <dsp:spPr>
        <a:xfrm>
          <a:off x="2615183" y="2074"/>
          <a:ext cx="7443216" cy="248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b" anchorCtr="0">
          <a:noAutofit/>
        </a:bodyPr>
        <a:lstStyle/>
        <a:p>
          <a:pPr marL="0" lvl="0" indent="0" algn="l" defTabSz="577850">
            <a:lnSpc>
              <a:spcPct val="90000"/>
            </a:lnSpc>
            <a:spcBef>
              <a:spcPct val="0"/>
            </a:spcBef>
            <a:spcAft>
              <a:spcPct val="35000"/>
            </a:spcAft>
            <a:buNone/>
          </a:pPr>
          <a:r>
            <a:rPr lang="en-SG" sz="1300" kern="1200"/>
            <a:t> </a:t>
          </a:r>
        </a:p>
      </dsp:txBody>
      <dsp:txXfrm>
        <a:off x="2615183" y="2074"/>
        <a:ext cx="7443216" cy="248449"/>
      </dsp:txXfrm>
    </dsp:sp>
    <dsp:sp modelId="{DF454B9C-FB42-44F1-B42B-4AAF3DB38AC0}">
      <dsp:nvSpPr>
        <dsp:cNvPr id="0" name=""/>
        <dsp:cNvSpPr/>
      </dsp:nvSpPr>
      <dsp:spPr>
        <a:xfrm>
          <a:off x="0" y="2074"/>
          <a:ext cx="2615183" cy="248449"/>
        </a:xfrm>
        <a:prstGeom prst="round2SameRect">
          <a:avLst>
            <a:gd name="adj1" fmla="val 16670"/>
            <a:gd name="adj2" fmla="val 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SG" sz="1300" kern="1200"/>
            <a:t>Commitment to perform</a:t>
          </a:r>
        </a:p>
      </dsp:txBody>
      <dsp:txXfrm>
        <a:off x="12130" y="14204"/>
        <a:ext cx="2590923" cy="236319"/>
      </dsp:txXfrm>
    </dsp:sp>
    <dsp:sp modelId="{B0F296B5-4371-4E90-8A7F-BF0EDED268AF}">
      <dsp:nvSpPr>
        <dsp:cNvPr id="0" name=""/>
        <dsp:cNvSpPr/>
      </dsp:nvSpPr>
      <dsp:spPr>
        <a:xfrm>
          <a:off x="0" y="250523"/>
          <a:ext cx="10058399" cy="496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SG" sz="1800" kern="1200"/>
            <a:t>Written policies and process guidelines (Project Plan, Quality Plan, Risk Management Plan, Test Plan)</a:t>
          </a:r>
          <a:r>
            <a:rPr lang="en-SG" sz="1300" kern="1200"/>
            <a:t>  </a:t>
          </a:r>
        </a:p>
      </dsp:txBody>
      <dsp:txXfrm>
        <a:off x="0" y="250523"/>
        <a:ext cx="10058399" cy="496972"/>
      </dsp:txXfrm>
    </dsp:sp>
    <dsp:sp modelId="{F61229E4-96BD-4E23-923A-62B90092E2BF}">
      <dsp:nvSpPr>
        <dsp:cNvPr id="0" name=""/>
        <dsp:cNvSpPr/>
      </dsp:nvSpPr>
      <dsp:spPr>
        <a:xfrm>
          <a:off x="2615183" y="771026"/>
          <a:ext cx="7443216" cy="248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b" anchorCtr="0">
          <a:noAutofit/>
        </a:bodyPr>
        <a:lstStyle/>
        <a:p>
          <a:pPr marL="0" lvl="0" indent="0" algn="l" defTabSz="577850">
            <a:lnSpc>
              <a:spcPct val="90000"/>
            </a:lnSpc>
            <a:spcBef>
              <a:spcPct val="0"/>
            </a:spcBef>
            <a:spcAft>
              <a:spcPct val="35000"/>
            </a:spcAft>
            <a:buNone/>
          </a:pPr>
          <a:r>
            <a:rPr lang="en-SG" sz="1300" kern="1200"/>
            <a:t> </a:t>
          </a:r>
        </a:p>
      </dsp:txBody>
      <dsp:txXfrm>
        <a:off x="2615183" y="771026"/>
        <a:ext cx="7443216" cy="248449"/>
      </dsp:txXfrm>
    </dsp:sp>
    <dsp:sp modelId="{47F8C290-BE27-43CD-912F-7A00AC80A887}">
      <dsp:nvSpPr>
        <dsp:cNvPr id="0" name=""/>
        <dsp:cNvSpPr/>
      </dsp:nvSpPr>
      <dsp:spPr>
        <a:xfrm>
          <a:off x="0" y="759918"/>
          <a:ext cx="2615183" cy="248449"/>
        </a:xfrm>
        <a:prstGeom prst="round2SameRect">
          <a:avLst>
            <a:gd name="adj1" fmla="val 16670"/>
            <a:gd name="adj2" fmla="val 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SG" sz="1300" kern="1200"/>
            <a:t>Ability to perform</a:t>
          </a:r>
        </a:p>
      </dsp:txBody>
      <dsp:txXfrm>
        <a:off x="12130" y="772048"/>
        <a:ext cx="2590923" cy="236319"/>
      </dsp:txXfrm>
    </dsp:sp>
    <dsp:sp modelId="{55037769-9F33-4665-8B15-AA5694E0CFEC}">
      <dsp:nvSpPr>
        <dsp:cNvPr id="0" name=""/>
        <dsp:cNvSpPr/>
      </dsp:nvSpPr>
      <dsp:spPr>
        <a:xfrm>
          <a:off x="0" y="1008367"/>
          <a:ext cx="10058399" cy="73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SG" sz="1800" kern="1200"/>
            <a:t>Team member roles are assigned according to their background experience</a:t>
          </a:r>
        </a:p>
        <a:p>
          <a:pPr marL="171450" lvl="1" indent="-171450" algn="l" defTabSz="800100">
            <a:lnSpc>
              <a:spcPct val="90000"/>
            </a:lnSpc>
            <a:spcBef>
              <a:spcPct val="0"/>
            </a:spcBef>
            <a:spcAft>
              <a:spcPct val="15000"/>
            </a:spcAft>
            <a:buChar char="•"/>
          </a:pPr>
          <a:r>
            <a:rPr lang="en-SG" sz="1800" kern="1200"/>
            <a:t>Weekly review on project progress and/or any blockings</a:t>
          </a:r>
        </a:p>
      </dsp:txBody>
      <dsp:txXfrm>
        <a:off x="0" y="1008367"/>
        <a:ext cx="10058399" cy="738750"/>
      </dsp:txXfrm>
    </dsp:sp>
    <dsp:sp modelId="{EEE8D19E-3E52-481D-B3B2-BFE0982DB27B}">
      <dsp:nvSpPr>
        <dsp:cNvPr id="0" name=""/>
        <dsp:cNvSpPr/>
      </dsp:nvSpPr>
      <dsp:spPr>
        <a:xfrm>
          <a:off x="2615183" y="1759540"/>
          <a:ext cx="7443216" cy="248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b" anchorCtr="0">
          <a:noAutofit/>
        </a:bodyPr>
        <a:lstStyle/>
        <a:p>
          <a:pPr marL="0" lvl="0" indent="0" algn="l" defTabSz="577850">
            <a:lnSpc>
              <a:spcPct val="90000"/>
            </a:lnSpc>
            <a:spcBef>
              <a:spcPct val="0"/>
            </a:spcBef>
            <a:spcAft>
              <a:spcPct val="35000"/>
            </a:spcAft>
            <a:buNone/>
          </a:pPr>
          <a:r>
            <a:rPr lang="en-SG" sz="1300" kern="1200"/>
            <a:t> </a:t>
          </a:r>
        </a:p>
      </dsp:txBody>
      <dsp:txXfrm>
        <a:off x="2615183" y="1759540"/>
        <a:ext cx="7443216" cy="248449"/>
      </dsp:txXfrm>
    </dsp:sp>
    <dsp:sp modelId="{B66207F6-C070-40C4-A652-46DEA3BCB13A}">
      <dsp:nvSpPr>
        <dsp:cNvPr id="0" name=""/>
        <dsp:cNvSpPr/>
      </dsp:nvSpPr>
      <dsp:spPr>
        <a:xfrm>
          <a:off x="0" y="1759540"/>
          <a:ext cx="2615183" cy="248449"/>
        </a:xfrm>
        <a:prstGeom prst="round2SameRect">
          <a:avLst>
            <a:gd name="adj1" fmla="val 16670"/>
            <a:gd name="adj2" fmla="val 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SG" sz="1300" kern="1200"/>
            <a:t>Activities to perform</a:t>
          </a:r>
        </a:p>
      </dsp:txBody>
      <dsp:txXfrm>
        <a:off x="12130" y="1771670"/>
        <a:ext cx="2590923" cy="236319"/>
      </dsp:txXfrm>
    </dsp:sp>
    <dsp:sp modelId="{8D7F29F3-6E18-4772-A88B-7C1AEFC877B8}">
      <dsp:nvSpPr>
        <dsp:cNvPr id="0" name=""/>
        <dsp:cNvSpPr/>
      </dsp:nvSpPr>
      <dsp:spPr>
        <a:xfrm>
          <a:off x="0" y="2007989"/>
          <a:ext cx="10058399" cy="496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SG" sz="1800" kern="1200"/>
            <a:t>Project Plan WBS and Schedule sets the workload expectation for the team</a:t>
          </a:r>
          <a:endParaRPr lang="en-SG" sz="1300" kern="1200"/>
        </a:p>
      </dsp:txBody>
      <dsp:txXfrm>
        <a:off x="0" y="2007989"/>
        <a:ext cx="10058399" cy="496972"/>
      </dsp:txXfrm>
    </dsp:sp>
    <dsp:sp modelId="{0B818132-3FC7-4A17-8089-740436125E81}">
      <dsp:nvSpPr>
        <dsp:cNvPr id="0" name=""/>
        <dsp:cNvSpPr/>
      </dsp:nvSpPr>
      <dsp:spPr>
        <a:xfrm>
          <a:off x="2615183" y="2517384"/>
          <a:ext cx="7443216" cy="248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b" anchorCtr="0">
          <a:noAutofit/>
        </a:bodyPr>
        <a:lstStyle/>
        <a:p>
          <a:pPr marL="0" lvl="0" indent="0" algn="l" defTabSz="577850">
            <a:lnSpc>
              <a:spcPct val="90000"/>
            </a:lnSpc>
            <a:spcBef>
              <a:spcPct val="0"/>
            </a:spcBef>
            <a:spcAft>
              <a:spcPct val="35000"/>
            </a:spcAft>
            <a:buNone/>
          </a:pPr>
          <a:r>
            <a:rPr lang="en-SG" sz="1300" kern="1200"/>
            <a:t> </a:t>
          </a:r>
        </a:p>
      </dsp:txBody>
      <dsp:txXfrm>
        <a:off x="2615183" y="2517384"/>
        <a:ext cx="7443216" cy="248449"/>
      </dsp:txXfrm>
    </dsp:sp>
    <dsp:sp modelId="{4192DBB7-D5D5-48E5-BB5E-8289515ED834}">
      <dsp:nvSpPr>
        <dsp:cNvPr id="0" name=""/>
        <dsp:cNvSpPr/>
      </dsp:nvSpPr>
      <dsp:spPr>
        <a:xfrm>
          <a:off x="0" y="2517384"/>
          <a:ext cx="2615183" cy="248449"/>
        </a:xfrm>
        <a:prstGeom prst="round2SameRect">
          <a:avLst>
            <a:gd name="adj1" fmla="val 16670"/>
            <a:gd name="adj2" fmla="val 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SG" sz="1300" kern="1200"/>
            <a:t>Measurements and Analysis</a:t>
          </a:r>
        </a:p>
      </dsp:txBody>
      <dsp:txXfrm>
        <a:off x="12130" y="2529514"/>
        <a:ext cx="2590923" cy="236319"/>
      </dsp:txXfrm>
    </dsp:sp>
    <dsp:sp modelId="{D84324E6-BA20-4539-A0A4-E17D08A5DC07}">
      <dsp:nvSpPr>
        <dsp:cNvPr id="0" name=""/>
        <dsp:cNvSpPr/>
      </dsp:nvSpPr>
      <dsp:spPr>
        <a:xfrm>
          <a:off x="0" y="2765833"/>
          <a:ext cx="10058399" cy="496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SG" sz="1800" kern="1200"/>
            <a:t>Parameters &amp; Matrix</a:t>
          </a:r>
          <a:endParaRPr lang="en-SG" sz="1200" kern="1200"/>
        </a:p>
      </dsp:txBody>
      <dsp:txXfrm>
        <a:off x="0" y="2765833"/>
        <a:ext cx="10058399" cy="496972"/>
      </dsp:txXfrm>
    </dsp:sp>
    <dsp:sp modelId="{3654EE0F-4C5A-4F2E-B4BE-A028E3B2A040}">
      <dsp:nvSpPr>
        <dsp:cNvPr id="0" name=""/>
        <dsp:cNvSpPr/>
      </dsp:nvSpPr>
      <dsp:spPr>
        <a:xfrm>
          <a:off x="2615183" y="3275228"/>
          <a:ext cx="7443216" cy="248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b" anchorCtr="0">
          <a:noAutofit/>
        </a:bodyPr>
        <a:lstStyle/>
        <a:p>
          <a:pPr marL="0" lvl="0" indent="0" algn="l" defTabSz="577850">
            <a:lnSpc>
              <a:spcPct val="90000"/>
            </a:lnSpc>
            <a:spcBef>
              <a:spcPct val="0"/>
            </a:spcBef>
            <a:spcAft>
              <a:spcPct val="35000"/>
            </a:spcAft>
            <a:buNone/>
          </a:pPr>
          <a:r>
            <a:rPr lang="en-SG" sz="1300" kern="1200"/>
            <a:t> </a:t>
          </a:r>
        </a:p>
      </dsp:txBody>
      <dsp:txXfrm>
        <a:off x="2615183" y="3275228"/>
        <a:ext cx="7443216" cy="248449"/>
      </dsp:txXfrm>
    </dsp:sp>
    <dsp:sp modelId="{04400A1A-267F-4F30-9E30-2E1AE841A9CA}">
      <dsp:nvSpPr>
        <dsp:cNvPr id="0" name=""/>
        <dsp:cNvSpPr/>
      </dsp:nvSpPr>
      <dsp:spPr>
        <a:xfrm>
          <a:off x="0" y="3275228"/>
          <a:ext cx="2615183" cy="248449"/>
        </a:xfrm>
        <a:prstGeom prst="round2SameRect">
          <a:avLst>
            <a:gd name="adj1" fmla="val 16670"/>
            <a:gd name="adj2" fmla="val 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SG" sz="1300" kern="1200"/>
            <a:t>Verifying Implementation</a:t>
          </a:r>
        </a:p>
      </dsp:txBody>
      <dsp:txXfrm>
        <a:off x="12130" y="3287358"/>
        <a:ext cx="2590923" cy="236319"/>
      </dsp:txXfrm>
    </dsp:sp>
    <dsp:sp modelId="{8DD1E5E0-C50B-4930-98B2-9D3A8B36A0F9}">
      <dsp:nvSpPr>
        <dsp:cNvPr id="0" name=""/>
        <dsp:cNvSpPr/>
      </dsp:nvSpPr>
      <dsp:spPr>
        <a:xfrm>
          <a:off x="0" y="3523678"/>
          <a:ext cx="10058399" cy="496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SG" sz="1600" kern="1200"/>
            <a:t>Review &amp; Audit</a:t>
          </a:r>
          <a:endParaRPr lang="en-SG" sz="1100" kern="1200"/>
        </a:p>
      </dsp:txBody>
      <dsp:txXfrm>
        <a:off x="0" y="3523678"/>
        <a:ext cx="10058399" cy="4969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6DC74-72D7-4CDB-89D0-2C3553C20D26}">
      <dsp:nvSpPr>
        <dsp:cNvPr id="0" name=""/>
        <dsp:cNvSpPr/>
      </dsp:nvSpPr>
      <dsp:spPr>
        <a:xfrm>
          <a:off x="-4547637" y="-697308"/>
          <a:ext cx="5417342" cy="5417342"/>
        </a:xfrm>
        <a:prstGeom prst="blockArc">
          <a:avLst>
            <a:gd name="adj1" fmla="val 18900000"/>
            <a:gd name="adj2" fmla="val 2700000"/>
            <a:gd name="adj3" fmla="val 399"/>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F385B4-7349-43ED-A8E8-7FB915EB3610}">
      <dsp:nvSpPr>
        <dsp:cNvPr id="0" name=""/>
        <dsp:cNvSpPr/>
      </dsp:nvSpPr>
      <dsp:spPr>
        <a:xfrm>
          <a:off x="455546" y="309267"/>
          <a:ext cx="9548318" cy="618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81280" rIns="81280" bIns="81280" numCol="1" spcCol="1270" anchor="ctr" anchorCtr="0">
          <a:noAutofit/>
        </a:bodyPr>
        <a:lstStyle/>
        <a:p>
          <a:pPr marL="0" lvl="0" indent="0" algn="l" defTabSz="1422400">
            <a:lnSpc>
              <a:spcPct val="90000"/>
            </a:lnSpc>
            <a:spcBef>
              <a:spcPct val="0"/>
            </a:spcBef>
            <a:spcAft>
              <a:spcPct val="35000"/>
            </a:spcAft>
            <a:buNone/>
          </a:pPr>
          <a:r>
            <a:rPr lang="en-SG" sz="3200" kern="1200"/>
            <a:t>Functionality</a:t>
          </a:r>
        </a:p>
      </dsp:txBody>
      <dsp:txXfrm>
        <a:off x="455546" y="309267"/>
        <a:ext cx="9548318" cy="618856"/>
      </dsp:txXfrm>
    </dsp:sp>
    <dsp:sp modelId="{969E80E0-32CA-4DBD-9C74-9A3A5BBA53D6}">
      <dsp:nvSpPr>
        <dsp:cNvPr id="0" name=""/>
        <dsp:cNvSpPr/>
      </dsp:nvSpPr>
      <dsp:spPr>
        <a:xfrm>
          <a:off x="68761" y="231910"/>
          <a:ext cx="773570" cy="77357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58428F-BF60-433F-95C0-718569E61928}">
      <dsp:nvSpPr>
        <dsp:cNvPr id="0" name=""/>
        <dsp:cNvSpPr/>
      </dsp:nvSpPr>
      <dsp:spPr>
        <a:xfrm>
          <a:off x="810351" y="1237712"/>
          <a:ext cx="9193514" cy="618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81280" rIns="81280" bIns="81280" numCol="1" spcCol="1270" anchor="ctr" anchorCtr="0">
          <a:noAutofit/>
        </a:bodyPr>
        <a:lstStyle/>
        <a:p>
          <a:pPr marL="0" lvl="0" indent="0" algn="l" defTabSz="1422400">
            <a:lnSpc>
              <a:spcPct val="90000"/>
            </a:lnSpc>
            <a:spcBef>
              <a:spcPct val="0"/>
            </a:spcBef>
            <a:spcAft>
              <a:spcPct val="35000"/>
            </a:spcAft>
            <a:buNone/>
          </a:pPr>
          <a:r>
            <a:rPr lang="en-SG" sz="3200" kern="1200"/>
            <a:t>Usability</a:t>
          </a:r>
        </a:p>
      </dsp:txBody>
      <dsp:txXfrm>
        <a:off x="810351" y="1237712"/>
        <a:ext cx="9193514" cy="618856"/>
      </dsp:txXfrm>
    </dsp:sp>
    <dsp:sp modelId="{D4B0BC5D-5262-4676-BE7B-AD622BD9C365}">
      <dsp:nvSpPr>
        <dsp:cNvPr id="0" name=""/>
        <dsp:cNvSpPr/>
      </dsp:nvSpPr>
      <dsp:spPr>
        <a:xfrm>
          <a:off x="423566" y="1160355"/>
          <a:ext cx="773570" cy="77357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93A59F-EAC0-486E-91C3-EFD7F3C9778E}">
      <dsp:nvSpPr>
        <dsp:cNvPr id="0" name=""/>
        <dsp:cNvSpPr/>
      </dsp:nvSpPr>
      <dsp:spPr>
        <a:xfrm>
          <a:off x="810351" y="2166156"/>
          <a:ext cx="9193514" cy="618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81280" rIns="81280" bIns="81280" numCol="1" spcCol="1270" anchor="ctr" anchorCtr="0">
          <a:noAutofit/>
        </a:bodyPr>
        <a:lstStyle/>
        <a:p>
          <a:pPr marL="0" lvl="0" indent="0" algn="l" defTabSz="1422400">
            <a:lnSpc>
              <a:spcPct val="90000"/>
            </a:lnSpc>
            <a:spcBef>
              <a:spcPct val="0"/>
            </a:spcBef>
            <a:spcAft>
              <a:spcPct val="35000"/>
            </a:spcAft>
            <a:buNone/>
          </a:pPr>
          <a:r>
            <a:rPr lang="en-SG" sz="3200" kern="1200"/>
            <a:t>Reliability</a:t>
          </a:r>
        </a:p>
      </dsp:txBody>
      <dsp:txXfrm>
        <a:off x="810351" y="2166156"/>
        <a:ext cx="9193514" cy="618856"/>
      </dsp:txXfrm>
    </dsp:sp>
    <dsp:sp modelId="{60197CEE-0105-47DD-B648-3A95C3D85A25}">
      <dsp:nvSpPr>
        <dsp:cNvPr id="0" name=""/>
        <dsp:cNvSpPr/>
      </dsp:nvSpPr>
      <dsp:spPr>
        <a:xfrm>
          <a:off x="423566" y="2088799"/>
          <a:ext cx="773570" cy="77357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DCADAE-62D9-42DD-9D71-32CD8C377343}">
      <dsp:nvSpPr>
        <dsp:cNvPr id="0" name=""/>
        <dsp:cNvSpPr/>
      </dsp:nvSpPr>
      <dsp:spPr>
        <a:xfrm>
          <a:off x="455546" y="3094601"/>
          <a:ext cx="9548318" cy="6188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1217" tIns="81280" rIns="81280" bIns="81280" numCol="1" spcCol="1270" anchor="ctr" anchorCtr="0">
          <a:noAutofit/>
        </a:bodyPr>
        <a:lstStyle/>
        <a:p>
          <a:pPr marL="0" lvl="0" indent="0" algn="l" defTabSz="1422400">
            <a:lnSpc>
              <a:spcPct val="90000"/>
            </a:lnSpc>
            <a:spcBef>
              <a:spcPct val="0"/>
            </a:spcBef>
            <a:spcAft>
              <a:spcPct val="35000"/>
            </a:spcAft>
            <a:buNone/>
          </a:pPr>
          <a:r>
            <a:rPr lang="en-SG" sz="3200" kern="1200"/>
            <a:t>Integrity</a:t>
          </a:r>
        </a:p>
      </dsp:txBody>
      <dsp:txXfrm>
        <a:off x="455546" y="3094601"/>
        <a:ext cx="9548318" cy="618856"/>
      </dsp:txXfrm>
    </dsp:sp>
    <dsp:sp modelId="{F6B69123-83FA-43D2-AEA9-F8C446A64545}">
      <dsp:nvSpPr>
        <dsp:cNvPr id="0" name=""/>
        <dsp:cNvSpPr/>
      </dsp:nvSpPr>
      <dsp:spPr>
        <a:xfrm>
          <a:off x="68761" y="3017244"/>
          <a:ext cx="773570" cy="773570"/>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F03B05-C540-4186-837C-8D181A4B7AAE}">
      <dsp:nvSpPr>
        <dsp:cNvPr id="0" name=""/>
        <dsp:cNvSpPr/>
      </dsp:nvSpPr>
      <dsp:spPr>
        <a:xfrm>
          <a:off x="78581" y="173"/>
          <a:ext cx="3094136" cy="18564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SG" sz="3700" kern="1200"/>
            <a:t>Project Plan Review</a:t>
          </a:r>
        </a:p>
      </dsp:txBody>
      <dsp:txXfrm>
        <a:off x="78581" y="173"/>
        <a:ext cx="3094136" cy="1856482"/>
      </dsp:txXfrm>
    </dsp:sp>
    <dsp:sp modelId="{29C63292-C67E-4B0F-940D-63CDE30FD39E}">
      <dsp:nvSpPr>
        <dsp:cNvPr id="0" name=""/>
        <dsp:cNvSpPr/>
      </dsp:nvSpPr>
      <dsp:spPr>
        <a:xfrm>
          <a:off x="3482131" y="173"/>
          <a:ext cx="3094136" cy="18564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SG" sz="3700" kern="1200"/>
            <a:t>Requirements Analysis Review</a:t>
          </a:r>
        </a:p>
      </dsp:txBody>
      <dsp:txXfrm>
        <a:off x="3482131" y="173"/>
        <a:ext cx="3094136" cy="1856482"/>
      </dsp:txXfrm>
    </dsp:sp>
    <dsp:sp modelId="{46BA8A00-5A0B-41BC-83B0-0A86C5C628A3}">
      <dsp:nvSpPr>
        <dsp:cNvPr id="0" name=""/>
        <dsp:cNvSpPr/>
      </dsp:nvSpPr>
      <dsp:spPr>
        <a:xfrm>
          <a:off x="6885682" y="173"/>
          <a:ext cx="3094136" cy="18564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SG" sz="3700" kern="1200"/>
            <a:t>Software Design Review</a:t>
          </a:r>
        </a:p>
      </dsp:txBody>
      <dsp:txXfrm>
        <a:off x="6885682" y="173"/>
        <a:ext cx="3094136" cy="1856482"/>
      </dsp:txXfrm>
    </dsp:sp>
    <dsp:sp modelId="{5F1DDCB8-60C8-437C-B4C8-DE9569A3B25A}">
      <dsp:nvSpPr>
        <dsp:cNvPr id="0" name=""/>
        <dsp:cNvSpPr/>
      </dsp:nvSpPr>
      <dsp:spPr>
        <a:xfrm>
          <a:off x="1780356" y="2166069"/>
          <a:ext cx="3094136" cy="18564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SG" sz="3700" kern="1200"/>
            <a:t>Test Plan Review</a:t>
          </a:r>
        </a:p>
      </dsp:txBody>
      <dsp:txXfrm>
        <a:off x="1780356" y="2166069"/>
        <a:ext cx="3094136" cy="1856482"/>
      </dsp:txXfrm>
    </dsp:sp>
    <dsp:sp modelId="{A44DA02B-5554-4EA6-816E-BC197E1DC516}">
      <dsp:nvSpPr>
        <dsp:cNvPr id="0" name=""/>
        <dsp:cNvSpPr/>
      </dsp:nvSpPr>
      <dsp:spPr>
        <a:xfrm>
          <a:off x="5183906" y="2166069"/>
          <a:ext cx="3094136" cy="1856482"/>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SG" sz="3700" kern="1200"/>
            <a:t>Acceptance Review</a:t>
          </a:r>
        </a:p>
      </dsp:txBody>
      <dsp:txXfrm>
        <a:off x="5183906" y="2166069"/>
        <a:ext cx="3094136" cy="1856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DA56A-35EE-4074-A680-F431D24202C9}">
      <dsp:nvSpPr>
        <dsp:cNvPr id="0" name=""/>
        <dsp:cNvSpPr/>
      </dsp:nvSpPr>
      <dsp:spPr>
        <a:xfrm>
          <a:off x="134825" y="275313"/>
          <a:ext cx="1295909" cy="129590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17650-C22B-4F1E-ABE8-1A885387E693}">
      <dsp:nvSpPr>
        <dsp:cNvPr id="0" name=""/>
        <dsp:cNvSpPr/>
      </dsp:nvSpPr>
      <dsp:spPr>
        <a:xfrm>
          <a:off x="406966" y="547454"/>
          <a:ext cx="751627" cy="751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E84662-E0B5-4777-86A3-B2909ECAE265}">
      <dsp:nvSpPr>
        <dsp:cNvPr id="0" name=""/>
        <dsp:cNvSpPr/>
      </dsp:nvSpPr>
      <dsp:spPr>
        <a:xfrm>
          <a:off x="1708430" y="2753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Project Organization</a:t>
          </a:r>
        </a:p>
      </dsp:txBody>
      <dsp:txXfrm>
        <a:off x="1708430" y="275313"/>
        <a:ext cx="3054644" cy="1295909"/>
      </dsp:txXfrm>
    </dsp:sp>
    <dsp:sp modelId="{C5E05E20-52F6-400E-BBD4-C46BFAABD3BE}">
      <dsp:nvSpPr>
        <dsp:cNvPr id="0" name=""/>
        <dsp:cNvSpPr/>
      </dsp:nvSpPr>
      <dsp:spPr>
        <a:xfrm>
          <a:off x="5295324" y="275313"/>
          <a:ext cx="1295909" cy="129590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0B28D3-DC79-4F25-92E7-BFEB0D9FE5D1}">
      <dsp:nvSpPr>
        <dsp:cNvPr id="0" name=""/>
        <dsp:cNvSpPr/>
      </dsp:nvSpPr>
      <dsp:spPr>
        <a:xfrm>
          <a:off x="5567465" y="547454"/>
          <a:ext cx="751627" cy="751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D43A5B-2C8F-4D70-84C6-0302426065DC}">
      <dsp:nvSpPr>
        <dsp:cNvPr id="0" name=""/>
        <dsp:cNvSpPr/>
      </dsp:nvSpPr>
      <dsp:spPr>
        <a:xfrm>
          <a:off x="6868929" y="275313"/>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Work Breakdown Structure</a:t>
          </a:r>
        </a:p>
      </dsp:txBody>
      <dsp:txXfrm>
        <a:off x="6868929" y="275313"/>
        <a:ext cx="3054644" cy="1295909"/>
      </dsp:txXfrm>
    </dsp:sp>
    <dsp:sp modelId="{C859E7DD-99C0-4474-A769-1E20A10B55E4}">
      <dsp:nvSpPr>
        <dsp:cNvPr id="0" name=""/>
        <dsp:cNvSpPr/>
      </dsp:nvSpPr>
      <dsp:spPr>
        <a:xfrm>
          <a:off x="134825" y="2214856"/>
          <a:ext cx="1295909" cy="129590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D97BCD-65BB-46B1-A621-E66C5F73EADD}">
      <dsp:nvSpPr>
        <dsp:cNvPr id="0" name=""/>
        <dsp:cNvSpPr/>
      </dsp:nvSpPr>
      <dsp:spPr>
        <a:xfrm>
          <a:off x="406966" y="2486997"/>
          <a:ext cx="751627" cy="751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A0794B-8E1E-49E8-8C36-8BF28FD22D20}">
      <dsp:nvSpPr>
        <dsp:cNvPr id="0" name=""/>
        <dsp:cNvSpPr/>
      </dsp:nvSpPr>
      <dsp:spPr>
        <a:xfrm>
          <a:off x="1708430" y="2214856"/>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Project Estimation</a:t>
          </a:r>
        </a:p>
      </dsp:txBody>
      <dsp:txXfrm>
        <a:off x="1708430" y="2214856"/>
        <a:ext cx="3054644" cy="1295909"/>
      </dsp:txXfrm>
    </dsp:sp>
    <dsp:sp modelId="{FDD54691-2669-4AA9-8E92-AEB2B5A04F34}">
      <dsp:nvSpPr>
        <dsp:cNvPr id="0" name=""/>
        <dsp:cNvSpPr/>
      </dsp:nvSpPr>
      <dsp:spPr>
        <a:xfrm>
          <a:off x="5295324" y="2214856"/>
          <a:ext cx="1295909" cy="129590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8C217-5BA3-415B-BAA4-01348D4DD3F1}">
      <dsp:nvSpPr>
        <dsp:cNvPr id="0" name=""/>
        <dsp:cNvSpPr/>
      </dsp:nvSpPr>
      <dsp:spPr>
        <a:xfrm>
          <a:off x="5567465" y="2486997"/>
          <a:ext cx="751627" cy="751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E8DF6D-4839-4048-A046-BB4D5E619B5A}">
      <dsp:nvSpPr>
        <dsp:cNvPr id="0" name=""/>
        <dsp:cNvSpPr/>
      </dsp:nvSpPr>
      <dsp:spPr>
        <a:xfrm>
          <a:off x="6868929" y="2214856"/>
          <a:ext cx="3054644" cy="1295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Project Schedule</a:t>
          </a:r>
        </a:p>
      </dsp:txBody>
      <dsp:txXfrm>
        <a:off x="6868929" y="2214856"/>
        <a:ext cx="3054644" cy="12959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9A7D4-339E-484F-8FEE-99295FBB9657}">
      <dsp:nvSpPr>
        <dsp:cNvPr id="0" name=""/>
        <dsp:cNvSpPr/>
      </dsp:nvSpPr>
      <dsp:spPr>
        <a:xfrm>
          <a:off x="344932" y="31206"/>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2AE14-4CB3-4CE2-9FFF-3996AE7ABEB9}">
      <dsp:nvSpPr>
        <dsp:cNvPr id="0" name=""/>
        <dsp:cNvSpPr/>
      </dsp:nvSpPr>
      <dsp:spPr>
        <a:xfrm>
          <a:off x="515480" y="201754"/>
          <a:ext cx="471037" cy="471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030436-A74F-448A-B7A4-F8E64CA1DB83}">
      <dsp:nvSpPr>
        <dsp:cNvPr id="0" name=""/>
        <dsp:cNvSpPr/>
      </dsp:nvSpPr>
      <dsp:spPr>
        <a:xfrm>
          <a:off x="1331094" y="3120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t>Project Manager:</a:t>
          </a:r>
          <a:r>
            <a:rPr lang="en-US" sz="1300" kern="1200"/>
            <a:t> Ang Zhan Phung Edmund </a:t>
          </a:r>
        </a:p>
      </dsp:txBody>
      <dsp:txXfrm>
        <a:off x="1331094" y="31206"/>
        <a:ext cx="1914313" cy="812133"/>
      </dsp:txXfrm>
    </dsp:sp>
    <dsp:sp modelId="{ACF2D437-8FDF-432F-B48B-D6B1A497AED6}">
      <dsp:nvSpPr>
        <dsp:cNvPr id="0" name=""/>
        <dsp:cNvSpPr/>
      </dsp:nvSpPr>
      <dsp:spPr>
        <a:xfrm>
          <a:off x="3578962" y="31206"/>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BAED02-50AD-41E9-9BF5-E42C8526703F}">
      <dsp:nvSpPr>
        <dsp:cNvPr id="0" name=""/>
        <dsp:cNvSpPr/>
      </dsp:nvSpPr>
      <dsp:spPr>
        <a:xfrm>
          <a:off x="3749510" y="201754"/>
          <a:ext cx="471037" cy="471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F63D26-888F-4579-B4DC-0D1037C3DE4B}">
      <dsp:nvSpPr>
        <dsp:cNvPr id="0" name=""/>
        <dsp:cNvSpPr/>
      </dsp:nvSpPr>
      <dsp:spPr>
        <a:xfrm>
          <a:off x="4565123" y="3120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t>Requirement Specification Analyst: </a:t>
          </a:r>
          <a:r>
            <a:rPr lang="en-US" sz="1300" kern="1200">
              <a:latin typeface="Calibri Light" panose="020F0302020204030204"/>
            </a:rPr>
            <a:t> </a:t>
          </a:r>
          <a:r>
            <a:rPr lang="en-US" sz="1300" kern="1200"/>
            <a:t>Brenda Ng Xin En</a:t>
          </a:r>
          <a:endParaRPr lang="en-US" sz="1300" b="1" kern="1200">
            <a:latin typeface="Calibri Light" panose="020F0302020204030204"/>
          </a:endParaRPr>
        </a:p>
      </dsp:txBody>
      <dsp:txXfrm>
        <a:off x="4565123" y="31206"/>
        <a:ext cx="1914313" cy="812133"/>
      </dsp:txXfrm>
    </dsp:sp>
    <dsp:sp modelId="{233B5213-6727-4D1A-923E-73520D13D164}">
      <dsp:nvSpPr>
        <dsp:cNvPr id="0" name=""/>
        <dsp:cNvSpPr/>
      </dsp:nvSpPr>
      <dsp:spPr>
        <a:xfrm>
          <a:off x="6812992" y="31206"/>
          <a:ext cx="812133" cy="812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A3641B-C1A5-4F62-86F8-701017744914}">
      <dsp:nvSpPr>
        <dsp:cNvPr id="0" name=""/>
        <dsp:cNvSpPr/>
      </dsp:nvSpPr>
      <dsp:spPr>
        <a:xfrm>
          <a:off x="6983540" y="201754"/>
          <a:ext cx="471037" cy="471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D742C4-FA49-4378-813C-695D2D602A9D}">
      <dsp:nvSpPr>
        <dsp:cNvPr id="0" name=""/>
        <dsp:cNvSpPr/>
      </dsp:nvSpPr>
      <dsp:spPr>
        <a:xfrm>
          <a:off x="7799153" y="3120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t>System Architecture:</a:t>
          </a:r>
          <a:r>
            <a:rPr lang="en-US" sz="1300" b="1" kern="1200">
              <a:latin typeface="Calibri Light" panose="020F0302020204030204"/>
            </a:rPr>
            <a:t> </a:t>
          </a:r>
          <a:r>
            <a:rPr lang="en-US" sz="1300" b="0" kern="1200">
              <a:latin typeface="Calibri Light" panose="020F0302020204030204"/>
            </a:rPr>
            <a:t>Ang Yong Xin</a:t>
          </a:r>
        </a:p>
      </dsp:txBody>
      <dsp:txXfrm>
        <a:off x="7799153" y="31206"/>
        <a:ext cx="1914313" cy="812133"/>
      </dsp:txXfrm>
    </dsp:sp>
    <dsp:sp modelId="{A575CCE7-F79C-4DF9-9676-C21D0E3C1737}">
      <dsp:nvSpPr>
        <dsp:cNvPr id="0" name=""/>
        <dsp:cNvSpPr/>
      </dsp:nvSpPr>
      <dsp:spPr>
        <a:xfrm>
          <a:off x="344932" y="1486973"/>
          <a:ext cx="812133" cy="8121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375C1-DE9E-46C7-898D-A8F512959575}">
      <dsp:nvSpPr>
        <dsp:cNvPr id="0" name=""/>
        <dsp:cNvSpPr/>
      </dsp:nvSpPr>
      <dsp:spPr>
        <a:xfrm>
          <a:off x="515480" y="1657521"/>
          <a:ext cx="471037" cy="471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8E32BA-0531-4C1F-96D9-8D053FD8A5C0}">
      <dsp:nvSpPr>
        <dsp:cNvPr id="0" name=""/>
        <dsp:cNvSpPr/>
      </dsp:nvSpPr>
      <dsp:spPr>
        <a:xfrm>
          <a:off x="1331094" y="1486973"/>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t>Usability Analyst: </a:t>
          </a:r>
          <a:r>
            <a:rPr lang="en-US" sz="1300" kern="1200"/>
            <a:t> Sam Jian Shen</a:t>
          </a:r>
        </a:p>
      </dsp:txBody>
      <dsp:txXfrm>
        <a:off x="1331094" y="1486973"/>
        <a:ext cx="1914313" cy="812133"/>
      </dsp:txXfrm>
    </dsp:sp>
    <dsp:sp modelId="{86D084E7-0207-41F1-98BD-8F86DFA88800}">
      <dsp:nvSpPr>
        <dsp:cNvPr id="0" name=""/>
        <dsp:cNvSpPr/>
      </dsp:nvSpPr>
      <dsp:spPr>
        <a:xfrm>
          <a:off x="3578962" y="1486973"/>
          <a:ext cx="812133" cy="8121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C01E7-CAFF-4B6C-B06C-C489F236B7D3}">
      <dsp:nvSpPr>
        <dsp:cNvPr id="0" name=""/>
        <dsp:cNvSpPr/>
      </dsp:nvSpPr>
      <dsp:spPr>
        <a:xfrm>
          <a:off x="3749510" y="1657521"/>
          <a:ext cx="471037" cy="471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32BB87-903D-4F82-81D1-CDA8AAE5C003}">
      <dsp:nvSpPr>
        <dsp:cNvPr id="0" name=""/>
        <dsp:cNvSpPr/>
      </dsp:nvSpPr>
      <dsp:spPr>
        <a:xfrm>
          <a:off x="4565123" y="1486973"/>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t>Software Configuration Engineer:</a:t>
          </a:r>
          <a:r>
            <a:rPr lang="en-US" sz="1300" kern="1200"/>
            <a:t> Ang Yong Xin, How Mo Xuan</a:t>
          </a:r>
        </a:p>
      </dsp:txBody>
      <dsp:txXfrm>
        <a:off x="4565123" y="1486973"/>
        <a:ext cx="1914313" cy="812133"/>
      </dsp:txXfrm>
    </dsp:sp>
    <dsp:sp modelId="{521345BA-A672-4191-8D13-E9039ACDFE94}">
      <dsp:nvSpPr>
        <dsp:cNvPr id="0" name=""/>
        <dsp:cNvSpPr/>
      </dsp:nvSpPr>
      <dsp:spPr>
        <a:xfrm>
          <a:off x="6812992" y="1486973"/>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5BBC2-AADE-4A5A-BB69-2942F6FD0456}">
      <dsp:nvSpPr>
        <dsp:cNvPr id="0" name=""/>
        <dsp:cNvSpPr/>
      </dsp:nvSpPr>
      <dsp:spPr>
        <a:xfrm>
          <a:off x="6983540" y="1657521"/>
          <a:ext cx="471037" cy="4710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059837-DBBE-4AB2-ACC7-A683E3D94A37}">
      <dsp:nvSpPr>
        <dsp:cNvPr id="0" name=""/>
        <dsp:cNvSpPr/>
      </dsp:nvSpPr>
      <dsp:spPr>
        <a:xfrm>
          <a:off x="7799153" y="1486973"/>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t>Developers: </a:t>
          </a:r>
          <a:r>
            <a:rPr lang="en-US" sz="1300" kern="1200"/>
            <a:t> Sam Jian Shen, How Mo Xuan </a:t>
          </a:r>
        </a:p>
      </dsp:txBody>
      <dsp:txXfrm>
        <a:off x="7799153" y="1486973"/>
        <a:ext cx="1914313" cy="812133"/>
      </dsp:txXfrm>
    </dsp:sp>
    <dsp:sp modelId="{1813E1B0-8332-4593-B1B1-0AC7CE112C3C}">
      <dsp:nvSpPr>
        <dsp:cNvPr id="0" name=""/>
        <dsp:cNvSpPr/>
      </dsp:nvSpPr>
      <dsp:spPr>
        <a:xfrm>
          <a:off x="344932" y="2942740"/>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1A50F-7689-4817-8705-A06C52EF58A2}">
      <dsp:nvSpPr>
        <dsp:cNvPr id="0" name=""/>
        <dsp:cNvSpPr/>
      </dsp:nvSpPr>
      <dsp:spPr>
        <a:xfrm>
          <a:off x="515480" y="3113288"/>
          <a:ext cx="471037" cy="47103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DA88B3-D20B-4D74-8F5F-6BA46A3BE12A}">
      <dsp:nvSpPr>
        <dsp:cNvPr id="0" name=""/>
        <dsp:cNvSpPr/>
      </dsp:nvSpPr>
      <dsp:spPr>
        <a:xfrm>
          <a:off x="1331094" y="294274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t>Qualiltiy assurance Engineer :</a:t>
          </a:r>
          <a:r>
            <a:rPr lang="en-US" sz="1300" kern="1200"/>
            <a:t> Emmanuelle Vania</a:t>
          </a:r>
        </a:p>
      </dsp:txBody>
      <dsp:txXfrm>
        <a:off x="1331094" y="2942740"/>
        <a:ext cx="1914313" cy="8121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88F08-51BD-4160-951E-C1589B6EE42B}">
      <dsp:nvSpPr>
        <dsp:cNvPr id="0" name=""/>
        <dsp:cNvSpPr/>
      </dsp:nvSpPr>
      <dsp:spPr>
        <a:xfrm>
          <a:off x="616949" y="458862"/>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B2B57-E65A-4A55-8FC9-8E6E5D67BF35}">
      <dsp:nvSpPr>
        <dsp:cNvPr id="0" name=""/>
        <dsp:cNvSpPr/>
      </dsp:nvSpPr>
      <dsp:spPr>
        <a:xfrm>
          <a:off x="1004512" y="846424"/>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29BB71-522A-46EF-AC6F-5E05B76022A0}">
      <dsp:nvSpPr>
        <dsp:cNvPr id="0" name=""/>
        <dsp:cNvSpPr/>
      </dsp:nvSpPr>
      <dsp:spPr>
        <a:xfrm>
          <a:off x="35606" y="284386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Working Hours = 130.78 PD × 8 hours = </a:t>
          </a:r>
          <a:r>
            <a:rPr lang="en-US" sz="1500" b="1" kern="1200"/>
            <a:t>1046.24 </a:t>
          </a:r>
          <a:r>
            <a:rPr lang="en-US" sz="1500" kern="1200"/>
            <a:t>PH</a:t>
          </a:r>
        </a:p>
      </dsp:txBody>
      <dsp:txXfrm>
        <a:off x="35606" y="2843862"/>
        <a:ext cx="2981250" cy="720000"/>
      </dsp:txXfrm>
    </dsp:sp>
    <dsp:sp modelId="{34AC55D7-570B-42F5-A287-F8EFF59CEC0E}">
      <dsp:nvSpPr>
        <dsp:cNvPr id="0" name=""/>
        <dsp:cNvSpPr/>
      </dsp:nvSpPr>
      <dsp:spPr>
        <a:xfrm>
          <a:off x="4119918" y="458862"/>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4F126-399D-4982-9854-4F6C4EC6E3D1}">
      <dsp:nvSpPr>
        <dsp:cNvPr id="0" name=""/>
        <dsp:cNvSpPr/>
      </dsp:nvSpPr>
      <dsp:spPr>
        <a:xfrm>
          <a:off x="4507481" y="846424"/>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B67295-8B82-4C4B-8F74-AA67A8E93DEC}">
      <dsp:nvSpPr>
        <dsp:cNvPr id="0" name=""/>
        <dsp:cNvSpPr/>
      </dsp:nvSpPr>
      <dsp:spPr>
        <a:xfrm>
          <a:off x="3538574" y="284386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Hardware= $15,400</a:t>
          </a:r>
        </a:p>
      </dsp:txBody>
      <dsp:txXfrm>
        <a:off x="3538574" y="2843862"/>
        <a:ext cx="2981250" cy="720000"/>
      </dsp:txXfrm>
    </dsp:sp>
    <dsp:sp modelId="{5DD83B7F-EC79-41B7-A238-4E0B5A5FE65D}">
      <dsp:nvSpPr>
        <dsp:cNvPr id="0" name=""/>
        <dsp:cNvSpPr/>
      </dsp:nvSpPr>
      <dsp:spPr>
        <a:xfrm>
          <a:off x="7622887" y="458862"/>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C0D79E-E74F-4628-9A5F-362B89855F9C}">
      <dsp:nvSpPr>
        <dsp:cNvPr id="0" name=""/>
        <dsp:cNvSpPr/>
      </dsp:nvSpPr>
      <dsp:spPr>
        <a:xfrm>
          <a:off x="8010450" y="846424"/>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AFF581-A92E-4014-95BD-F8FB091B1FBB}">
      <dsp:nvSpPr>
        <dsp:cNvPr id="0" name=""/>
        <dsp:cNvSpPr/>
      </dsp:nvSpPr>
      <dsp:spPr>
        <a:xfrm>
          <a:off x="7041543" y="2843862"/>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Software =$0</a:t>
          </a:r>
        </a:p>
      </dsp:txBody>
      <dsp:txXfrm>
        <a:off x="7041543" y="2843862"/>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DC11F-4F7B-49CE-B20F-798D965CC56C}"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7B605C-FDE2-4335-B836-9B1CBEA08B34}" type="slidenum">
              <a:rPr lang="en-US" smtClean="0"/>
              <a:t>‹#›</a:t>
            </a:fld>
            <a:endParaRPr lang="en-US"/>
          </a:p>
        </p:txBody>
      </p:sp>
    </p:spTree>
    <p:extLst>
      <p:ext uri="{BB962C8B-B14F-4D97-AF65-F5344CB8AC3E}">
        <p14:creationId xmlns:p14="http://schemas.microsoft.com/office/powerpoint/2010/main" val="757890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Hi there, today our team is proud to share with you guys the new product LarkDetect, a product by Team </a:t>
            </a:r>
            <a:r>
              <a:rPr lang="en-SG" err="1"/>
              <a:t>CoronaSG</a:t>
            </a:r>
            <a:r>
              <a:rPr lang="en-SG"/>
              <a:t>. The team members as shown. </a:t>
            </a:r>
          </a:p>
        </p:txBody>
      </p:sp>
      <p:sp>
        <p:nvSpPr>
          <p:cNvPr id="4" name="Slide Number Placeholder 3"/>
          <p:cNvSpPr>
            <a:spLocks noGrp="1"/>
          </p:cNvSpPr>
          <p:nvPr>
            <p:ph type="sldNum" sz="quarter" idx="5"/>
          </p:nvPr>
        </p:nvSpPr>
        <p:spPr/>
        <p:txBody>
          <a:bodyPr/>
          <a:lstStyle/>
          <a:p>
            <a:fld id="{407B605C-FDE2-4335-B836-9B1CBEA08B34}" type="slidenum">
              <a:rPr lang="en-US" smtClean="0"/>
              <a:t>1</a:t>
            </a:fld>
            <a:endParaRPr lang="en-US"/>
          </a:p>
        </p:txBody>
      </p:sp>
    </p:spTree>
    <p:extLst>
      <p:ext uri="{BB962C8B-B14F-4D97-AF65-F5344CB8AC3E}">
        <p14:creationId xmlns:p14="http://schemas.microsoft.com/office/powerpoint/2010/main" val="3242431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Users will have to fill up his/her particulars. Constraints have been set to ensure proper formatting in order to register their account successfully.</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10</a:t>
            </a:fld>
            <a:endParaRPr lang="en-US"/>
          </a:p>
        </p:txBody>
      </p:sp>
    </p:spTree>
    <p:extLst>
      <p:ext uri="{BB962C8B-B14F-4D97-AF65-F5344CB8AC3E}">
        <p14:creationId xmlns:p14="http://schemas.microsoft.com/office/powerpoint/2010/main" val="994504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Once sign up is done, user have to login correctly, should user forget their password user can click on the forget password text as shown in green box. For doctor they do not need to register as it is setup by our administrator.</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11</a:t>
            </a:fld>
            <a:endParaRPr lang="en-US"/>
          </a:p>
        </p:txBody>
      </p:sp>
    </p:spTree>
    <p:extLst>
      <p:ext uri="{BB962C8B-B14F-4D97-AF65-F5344CB8AC3E}">
        <p14:creationId xmlns:p14="http://schemas.microsoft.com/office/powerpoint/2010/main" val="14751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Once click, the user will need verify and reset password accordingly. We used D.O.B as a verification variable when resetting the password.</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12</a:t>
            </a:fld>
            <a:endParaRPr lang="en-US"/>
          </a:p>
        </p:txBody>
      </p:sp>
    </p:spTree>
    <p:extLst>
      <p:ext uri="{BB962C8B-B14F-4D97-AF65-F5344CB8AC3E}">
        <p14:creationId xmlns:p14="http://schemas.microsoft.com/office/powerpoint/2010/main" val="54957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In the main page, the user can choose to start the test or view their past test’s result if let say the user have done the test before.</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13</a:t>
            </a:fld>
            <a:endParaRPr lang="en-US"/>
          </a:p>
        </p:txBody>
      </p:sp>
    </p:spTree>
    <p:extLst>
      <p:ext uri="{BB962C8B-B14F-4D97-AF65-F5344CB8AC3E}">
        <p14:creationId xmlns:p14="http://schemas.microsoft.com/office/powerpoint/2010/main" val="3629355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The test consists of 2 form, test A which require the user to connect in ascending numerical order up to 25 dots, similarly for test B, is in this pattern until L. Test-Dots are randomly generated to ensure fair and credible results.</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14</a:t>
            </a:fld>
            <a:endParaRPr lang="en-US"/>
          </a:p>
        </p:txBody>
      </p:sp>
    </p:spTree>
    <p:extLst>
      <p:ext uri="{BB962C8B-B14F-4D97-AF65-F5344CB8AC3E}">
        <p14:creationId xmlns:p14="http://schemas.microsoft.com/office/powerpoint/2010/main" val="52066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To start the test user will receive various popup as shown here until user can see the test A page. As you can see, user can user the mouse freely to connect the dots, basically to mimic the effect of the real physical test.</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15</a:t>
            </a:fld>
            <a:endParaRPr lang="en-US"/>
          </a:p>
        </p:txBody>
      </p:sp>
    </p:spTree>
    <p:extLst>
      <p:ext uri="{BB962C8B-B14F-4D97-AF65-F5344CB8AC3E}">
        <p14:creationId xmlns:p14="http://schemas.microsoft.com/office/powerpoint/2010/main" val="1273368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Similarly, for test B, user will be shown instruction before starting the test. As you can see although I have connected the dots wrongly, but it will fall back to previous success dot and continue from there. Once test B is finish or timeout, the user should be able to view the result.</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16</a:t>
            </a:fld>
            <a:endParaRPr lang="en-US"/>
          </a:p>
        </p:txBody>
      </p:sp>
    </p:spTree>
    <p:extLst>
      <p:ext uri="{BB962C8B-B14F-4D97-AF65-F5344CB8AC3E}">
        <p14:creationId xmlns:p14="http://schemas.microsoft.com/office/powerpoint/2010/main" val="2645020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Once user finish the test, they can view their result aka reports, their past result aka records. For doctor, they will be directly able to access list of records once login into the system.</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17</a:t>
            </a:fld>
            <a:endParaRPr lang="en-US"/>
          </a:p>
        </p:txBody>
      </p:sp>
    </p:spTree>
    <p:extLst>
      <p:ext uri="{BB962C8B-B14F-4D97-AF65-F5344CB8AC3E}">
        <p14:creationId xmlns:p14="http://schemas.microsoft.com/office/powerpoint/2010/main" val="160407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The report consists of the time taken for individual tests as well as both tests. User will able to see average time of others type of result. The risk of dementia is determined based on international average time taken for both test as shown over here. User can check out their records by clicking on the green boxes area as shown here.</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18</a:t>
            </a:fld>
            <a:endParaRPr lang="en-US"/>
          </a:p>
        </p:txBody>
      </p:sp>
    </p:spTree>
    <p:extLst>
      <p:ext uri="{BB962C8B-B14F-4D97-AF65-F5344CB8AC3E}">
        <p14:creationId xmlns:p14="http://schemas.microsoft.com/office/powerpoint/2010/main" val="415814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The record page consists of different information, firstly, the result status such as the number of errors made and dementia risk. Secondly, the identity of the individual. 3rdly, the latest test result information. Lastly, the yearly graph as this test was taken annual basis and each user has up to 3 maximum attempts after their D.O.B. The graph shows the past test result and the number of errors they made.</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19</a:t>
            </a:fld>
            <a:endParaRPr lang="en-US"/>
          </a:p>
        </p:txBody>
      </p:sp>
    </p:spTree>
    <p:extLst>
      <p:ext uri="{BB962C8B-B14F-4D97-AF65-F5344CB8AC3E}">
        <p14:creationId xmlns:p14="http://schemas.microsoft.com/office/powerpoint/2010/main" val="448098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scope that we will be sharing will be as shown.</a:t>
            </a:r>
          </a:p>
        </p:txBody>
      </p:sp>
      <p:sp>
        <p:nvSpPr>
          <p:cNvPr id="4" name="Slide Number Placeholder 3"/>
          <p:cNvSpPr>
            <a:spLocks noGrp="1"/>
          </p:cNvSpPr>
          <p:nvPr>
            <p:ph type="sldNum" sz="quarter" idx="5"/>
          </p:nvPr>
        </p:nvSpPr>
        <p:spPr/>
        <p:txBody>
          <a:bodyPr/>
          <a:lstStyle/>
          <a:p>
            <a:fld id="{407B605C-FDE2-4335-B836-9B1CBEA08B34}" type="slidenum">
              <a:rPr lang="en-US" smtClean="0"/>
              <a:t>2</a:t>
            </a:fld>
            <a:endParaRPr lang="en-US"/>
          </a:p>
        </p:txBody>
      </p:sp>
    </p:spTree>
    <p:extLst>
      <p:ext uri="{BB962C8B-B14F-4D97-AF65-F5344CB8AC3E}">
        <p14:creationId xmlns:p14="http://schemas.microsoft.com/office/powerpoint/2010/main" val="2534811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This page is only accessible by doctor, where they can perform analysis to determine if patient has dementia. They can search the patient by their NRIC. It should reflect the record of all the individual patients.</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20</a:t>
            </a:fld>
            <a:endParaRPr lang="en-US"/>
          </a:p>
        </p:txBody>
      </p:sp>
    </p:spTree>
    <p:extLst>
      <p:ext uri="{BB962C8B-B14F-4D97-AF65-F5344CB8AC3E}">
        <p14:creationId xmlns:p14="http://schemas.microsoft.com/office/powerpoint/2010/main" val="613591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Lastly to understand user experience of our system. User can provide feedback through this page to ensure continuous improvement of our existing system. So, Brenda how to we ensure maintainability in our system?</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21</a:t>
            </a:fld>
            <a:endParaRPr lang="en-US"/>
          </a:p>
        </p:txBody>
      </p:sp>
    </p:spTree>
    <p:extLst>
      <p:ext uri="{BB962C8B-B14F-4D97-AF65-F5344CB8AC3E}">
        <p14:creationId xmlns:p14="http://schemas.microsoft.com/office/powerpoint/2010/main" val="2667123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Brenda how do we ensure maintainability in our system? </a:t>
            </a:r>
          </a:p>
        </p:txBody>
      </p:sp>
      <p:sp>
        <p:nvSpPr>
          <p:cNvPr id="4" name="Slide Number Placeholder 3"/>
          <p:cNvSpPr>
            <a:spLocks noGrp="1"/>
          </p:cNvSpPr>
          <p:nvPr>
            <p:ph type="sldNum" sz="quarter" idx="5"/>
          </p:nvPr>
        </p:nvSpPr>
        <p:spPr/>
        <p:txBody>
          <a:bodyPr/>
          <a:lstStyle/>
          <a:p>
            <a:fld id="{407B605C-FDE2-4335-B836-9B1CBEA08B34}" type="slidenum">
              <a:rPr lang="en-US" smtClean="0"/>
              <a:t>22</a:t>
            </a:fld>
            <a:endParaRPr lang="en-US"/>
          </a:p>
        </p:txBody>
      </p:sp>
    </p:spTree>
    <p:extLst>
      <p:ext uri="{BB962C8B-B14F-4D97-AF65-F5344CB8AC3E}">
        <p14:creationId xmlns:p14="http://schemas.microsoft.com/office/powerpoint/2010/main" val="1555649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That is a good question Sam, in order to design a maintainable software, it is important to plan ahead. Early planning puts design problems into perspective and is the most cost effective way for modifying or adding features to software products.</a:t>
            </a:r>
          </a:p>
          <a:p>
            <a:r>
              <a:rPr lang="en-SG"/>
              <a:t>During the early stages of the project, we had planned a few features to be implemented in the future. </a:t>
            </a:r>
            <a:endParaRPr lang="en-SG">
              <a:cs typeface="Calibri"/>
            </a:endParaRPr>
          </a:p>
          <a:p>
            <a:r>
              <a:rPr lang="en-SG"/>
              <a:t>Firstly, we would like to improve the user interface of </a:t>
            </a:r>
            <a:r>
              <a:rPr lang="en-SG" err="1"/>
              <a:t>LarkDetect</a:t>
            </a:r>
            <a:r>
              <a:rPr lang="en-SG"/>
              <a:t>, by doing so we can enhance user experience and make it a more positive one.</a:t>
            </a:r>
            <a:endParaRPr lang="en-SG">
              <a:cs typeface="Calibri"/>
            </a:endParaRPr>
          </a:p>
          <a:p>
            <a:r>
              <a:rPr lang="en-SG">
                <a:cs typeface="Calibri"/>
              </a:rPr>
              <a:t>Secondly, we would like to work on mouse movement and deviation visualisation to increase the accuracy of our TMT test and strengthen the data analysis being made.</a:t>
            </a:r>
          </a:p>
          <a:p>
            <a:r>
              <a:rPr lang="en-SG">
                <a:cs typeface="Calibri"/>
              </a:rPr>
              <a:t>Thirdly, we intend to add new graphs to the Records page, to give the user varied visualisation to help them understand the data better.</a:t>
            </a:r>
          </a:p>
          <a:p>
            <a:r>
              <a:rPr lang="en-SG">
                <a:cs typeface="Calibri"/>
              </a:rPr>
              <a:t>Lastly, our final goal is to integrate with </a:t>
            </a:r>
            <a:r>
              <a:rPr lang="en-SG" err="1">
                <a:cs typeface="Calibri"/>
              </a:rPr>
              <a:t>HealthHub</a:t>
            </a:r>
            <a:r>
              <a:rPr lang="en-SG">
                <a:cs typeface="Calibri"/>
              </a:rPr>
              <a:t>, a portal allowing Singaporeans and PRs to access their public health records and appointments online.</a:t>
            </a:r>
          </a:p>
        </p:txBody>
      </p:sp>
      <p:sp>
        <p:nvSpPr>
          <p:cNvPr id="4" name="Slide Number Placeholder 3"/>
          <p:cNvSpPr>
            <a:spLocks noGrp="1"/>
          </p:cNvSpPr>
          <p:nvPr>
            <p:ph type="sldNum" sz="quarter" idx="5"/>
          </p:nvPr>
        </p:nvSpPr>
        <p:spPr/>
        <p:txBody>
          <a:bodyPr/>
          <a:lstStyle/>
          <a:p>
            <a:fld id="{407B605C-FDE2-4335-B836-9B1CBEA08B34}" type="slidenum">
              <a:rPr lang="en-US" smtClean="0"/>
              <a:t>23</a:t>
            </a:fld>
            <a:endParaRPr lang="en-US"/>
          </a:p>
        </p:txBody>
      </p:sp>
    </p:spTree>
    <p:extLst>
      <p:ext uri="{BB962C8B-B14F-4D97-AF65-F5344CB8AC3E}">
        <p14:creationId xmlns:p14="http://schemas.microsoft.com/office/powerpoint/2010/main" val="2213376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order to reach our goals as mentioned earlier, we have used maintainability practices in software development such as readable code, standardized documentation, version control, and modularity.</a:t>
            </a:r>
          </a:p>
          <a:p>
            <a:r>
              <a:rPr lang="en-US">
                <a:cs typeface="Calibri"/>
              </a:rPr>
              <a:t>By following a set of coding standards, this ensures that code is easily understood by the team as well as possible subcontractors, allowing faster development.</a:t>
            </a:r>
          </a:p>
          <a:p>
            <a:r>
              <a:rPr lang="en-US">
                <a:cs typeface="Calibri"/>
              </a:rPr>
              <a:t>For the documentation, we also have standards put in place for the same reason as coding standards. Consistently formatted documentation simplifies the process of familiarization and makes information easier to locate.</a:t>
            </a:r>
          </a:p>
          <a:p>
            <a:r>
              <a:rPr lang="en-US">
                <a:cs typeface="Calibri"/>
              </a:rPr>
              <a:t>To manage releases, we practice version control in GitHub and SVN. This allows codes, tests and documentation to be kept up to date and synchronized.</a:t>
            </a:r>
          </a:p>
          <a:p>
            <a:r>
              <a:rPr lang="en-US">
                <a:cs typeface="Calibri"/>
              </a:rPr>
              <a:t>Lastly, modular design was used in our software, providing reusable code and reduces redundant coding that might occur in similar functions.</a:t>
            </a:r>
          </a:p>
          <a:p>
            <a:endParaRPr lang="en-US">
              <a:cs typeface="Calibri"/>
            </a:endParaRPr>
          </a:p>
          <a:p>
            <a:r>
              <a:rPr lang="en-US"/>
              <a:t>So Emma, can you tell us more about the purpose of Software Quality Assurance?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24</a:t>
            </a:fld>
            <a:endParaRPr lang="en-US"/>
          </a:p>
        </p:txBody>
      </p:sp>
    </p:spTree>
    <p:extLst>
      <p:ext uri="{BB962C8B-B14F-4D97-AF65-F5344CB8AC3E}">
        <p14:creationId xmlns:p14="http://schemas.microsoft.com/office/powerpoint/2010/main" val="3017982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Emma, what is the purpose of Software Quality Assurance? </a:t>
            </a:r>
          </a:p>
        </p:txBody>
      </p:sp>
      <p:sp>
        <p:nvSpPr>
          <p:cNvPr id="4" name="Slide Number Placeholder 3"/>
          <p:cNvSpPr>
            <a:spLocks noGrp="1"/>
          </p:cNvSpPr>
          <p:nvPr>
            <p:ph type="sldNum" sz="quarter" idx="5"/>
          </p:nvPr>
        </p:nvSpPr>
        <p:spPr/>
        <p:txBody>
          <a:bodyPr/>
          <a:lstStyle/>
          <a:p>
            <a:fld id="{407B605C-FDE2-4335-B836-9B1CBEA08B34}" type="slidenum">
              <a:rPr lang="en-US" smtClean="0"/>
              <a:t>25</a:t>
            </a:fld>
            <a:endParaRPr lang="en-US"/>
          </a:p>
        </p:txBody>
      </p:sp>
    </p:spTree>
    <p:extLst>
      <p:ext uri="{BB962C8B-B14F-4D97-AF65-F5344CB8AC3E}">
        <p14:creationId xmlns:p14="http://schemas.microsoft.com/office/powerpoint/2010/main" val="1006133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cs typeface="Calibri"/>
              </a:rPr>
              <a:t>Yes Brenda,</a:t>
            </a:r>
          </a:p>
          <a:p>
            <a:r>
              <a:rPr lang="en-SG"/>
              <a:t>Aimed to ensure quality of software products and activities alike,</a:t>
            </a:r>
            <a:endParaRPr lang="en-SG">
              <a:cs typeface="Calibri"/>
            </a:endParaRPr>
          </a:p>
          <a:p>
            <a:r>
              <a:rPr lang="en-SG"/>
              <a:t>we implemented Software Quality Assurance as part of enforcing CMMI Level 2.</a:t>
            </a:r>
          </a:p>
          <a:p>
            <a:endParaRPr lang="en-SG"/>
          </a:p>
        </p:txBody>
      </p:sp>
      <p:sp>
        <p:nvSpPr>
          <p:cNvPr id="4" name="Slide Number Placeholder 3"/>
          <p:cNvSpPr>
            <a:spLocks noGrp="1"/>
          </p:cNvSpPr>
          <p:nvPr>
            <p:ph type="sldNum" sz="quarter" idx="5"/>
          </p:nvPr>
        </p:nvSpPr>
        <p:spPr/>
        <p:txBody>
          <a:bodyPr/>
          <a:lstStyle/>
          <a:p>
            <a:fld id="{407B605C-FDE2-4335-B836-9B1CBEA08B34}" type="slidenum">
              <a:rPr lang="en-US" smtClean="0"/>
              <a:t>26</a:t>
            </a:fld>
            <a:endParaRPr lang="en-US"/>
          </a:p>
        </p:txBody>
      </p:sp>
    </p:spTree>
    <p:extLst>
      <p:ext uri="{BB962C8B-B14F-4D97-AF65-F5344CB8AC3E}">
        <p14:creationId xmlns:p14="http://schemas.microsoft.com/office/powerpoint/2010/main" val="311644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SG"/>
              <a:t>Within the five general practices of CMMI Level 2,</a:t>
            </a:r>
            <a:endParaRPr lang="en-US"/>
          </a:p>
          <a:p>
            <a:pPr algn="just"/>
            <a:r>
              <a:rPr lang="en-SG"/>
              <a:t>Commitment to perform is applied through written policies and process guidelines such as Project Plan, Quality Plan, Risk Management Plan, and Test Plan. Guidelines ensure that team members share the same reference on procedures necessary to carry out each process.</a:t>
            </a:r>
            <a:endParaRPr lang="en-SG">
              <a:cs typeface="Calibri"/>
            </a:endParaRPr>
          </a:p>
          <a:p>
            <a:pPr algn="just"/>
            <a:r>
              <a:rPr lang="en-SG"/>
              <a:t> </a:t>
            </a:r>
            <a:endParaRPr lang="en-SG">
              <a:cs typeface="Calibri"/>
            </a:endParaRPr>
          </a:p>
          <a:p>
            <a:pPr algn="just"/>
            <a:r>
              <a:rPr lang="en-SG"/>
              <a:t>By assigning roles to members based on their individual background experience, we can maximize our team’s ability to perform different tasks. Weekly meetings are conducted to review project progress and to identify any possible blockings.</a:t>
            </a:r>
            <a:endParaRPr lang="en-SG">
              <a:cs typeface="Calibri"/>
            </a:endParaRPr>
          </a:p>
          <a:p>
            <a:pPr algn="just"/>
            <a:r>
              <a:rPr lang="en-SG"/>
              <a:t> </a:t>
            </a:r>
            <a:endParaRPr lang="en-SG">
              <a:cs typeface="Calibri"/>
            </a:endParaRPr>
          </a:p>
          <a:p>
            <a:pPr algn="just"/>
            <a:r>
              <a:rPr lang="en-SG"/>
              <a:t>To set workload expectations for the team, activities to perform are well defined and organized within the WBS and Schedule in our Project Plan.</a:t>
            </a:r>
            <a:endParaRPr lang="en-SG">
              <a:cs typeface="Calibri"/>
            </a:endParaRPr>
          </a:p>
          <a:p>
            <a:pPr algn="just"/>
            <a:r>
              <a:rPr lang="en-SG"/>
              <a:t> </a:t>
            </a:r>
            <a:endParaRPr lang="en-SG">
              <a:cs typeface="Calibri"/>
            </a:endParaRPr>
          </a:p>
          <a:p>
            <a:pPr algn="just"/>
            <a:r>
              <a:rPr lang="en-SG"/>
              <a:t>In Measurement and Analysis, Parameters answer the question of what to measure while the use of matrix answers the question of how.</a:t>
            </a:r>
            <a:endParaRPr lang="en-SG">
              <a:cs typeface="Calibri"/>
            </a:endParaRPr>
          </a:p>
          <a:p>
            <a:pPr algn="just"/>
            <a:r>
              <a:rPr lang="en-SG"/>
              <a:t> </a:t>
            </a:r>
            <a:endParaRPr lang="en-SG">
              <a:cs typeface="Calibri"/>
            </a:endParaRPr>
          </a:p>
          <a:p>
            <a:pPr algn="just"/>
            <a:r>
              <a:rPr lang="en-SG"/>
              <a:t>Lastly, we verify our implementation through the review and audit process.</a:t>
            </a:r>
            <a:endParaRPr lang="en-SG">
              <a:cs typeface="Calibri"/>
            </a:endParaRPr>
          </a:p>
          <a:p>
            <a:br>
              <a:rPr lang="en-US"/>
            </a:br>
            <a:endParaRPr lang="en-US"/>
          </a:p>
        </p:txBody>
      </p:sp>
      <p:sp>
        <p:nvSpPr>
          <p:cNvPr id="4" name="Slide Number Placeholder 3"/>
          <p:cNvSpPr>
            <a:spLocks noGrp="1"/>
          </p:cNvSpPr>
          <p:nvPr>
            <p:ph type="sldNum" sz="quarter" idx="5"/>
          </p:nvPr>
        </p:nvSpPr>
        <p:spPr/>
        <p:txBody>
          <a:bodyPr/>
          <a:lstStyle/>
          <a:p>
            <a:fld id="{407B605C-FDE2-4335-B836-9B1CBEA08B34}" type="slidenum">
              <a:rPr lang="en-US" smtClean="0"/>
              <a:t>27</a:t>
            </a:fld>
            <a:endParaRPr lang="en-US"/>
          </a:p>
        </p:txBody>
      </p:sp>
    </p:spTree>
    <p:extLst>
      <p:ext uri="{BB962C8B-B14F-4D97-AF65-F5344CB8AC3E}">
        <p14:creationId xmlns:p14="http://schemas.microsoft.com/office/powerpoint/2010/main" val="3685720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For our software product itself, </a:t>
            </a:r>
            <a:r>
              <a:rPr lang="en-US" err="1"/>
              <a:t>LarkDetect</a:t>
            </a:r>
            <a:r>
              <a:rPr lang="en-US"/>
              <a:t> we have chosen four main key quality attributes:</a:t>
            </a:r>
          </a:p>
          <a:p>
            <a:r>
              <a:rPr lang="en-US"/>
              <a:t>Functionality</a:t>
            </a:r>
            <a:endParaRPr lang="en-US">
              <a:cs typeface="Calibri"/>
            </a:endParaRPr>
          </a:p>
          <a:p>
            <a:r>
              <a:rPr lang="en-US"/>
              <a:t>it is important for the app to perform its intended functionality in order for the tests to be carried out regularly and for accurate test results to be obtained, such that families can be informed ahead of time should medical attention is necessary. </a:t>
            </a:r>
            <a:endParaRPr lang="en-US">
              <a:cs typeface="Calibri"/>
            </a:endParaRPr>
          </a:p>
          <a:p>
            <a:br>
              <a:rPr lang="en-US"/>
            </a:br>
            <a:endParaRPr lang="en-US"/>
          </a:p>
          <a:p>
            <a:r>
              <a:rPr lang="en-US"/>
              <a:t>Usability</a:t>
            </a:r>
            <a:endParaRPr lang="en-US">
              <a:cs typeface="Calibri" panose="020F0502020204030204"/>
            </a:endParaRPr>
          </a:p>
          <a:p>
            <a:pPr algn="just"/>
            <a:r>
              <a:rPr lang="en-US"/>
              <a:t>Aimed towards an older user base, some potentially unfamiliar with the use of web applications, </a:t>
            </a:r>
            <a:r>
              <a:rPr lang="en-US" err="1"/>
              <a:t>LarkDetect</a:t>
            </a:r>
            <a:r>
              <a:rPr lang="en-US"/>
              <a:t> has to be easily understandable, learnable and usable to the user. This is to mitigate any confusion preventing the user from performing the test to the best of their ability and achieving test results that reflects as such. </a:t>
            </a:r>
            <a:endParaRPr lang="en-US">
              <a:cs typeface="Calibri"/>
            </a:endParaRPr>
          </a:p>
          <a:p>
            <a:pPr algn="just"/>
            <a:r>
              <a:rPr lang="en-US"/>
              <a:t> </a:t>
            </a:r>
            <a:endParaRPr lang="en-US">
              <a:cs typeface="Calibri"/>
            </a:endParaRPr>
          </a:p>
          <a:p>
            <a:pPr algn="just"/>
            <a:r>
              <a:rPr lang="en-US"/>
              <a:t>Reliability</a:t>
            </a:r>
            <a:endParaRPr lang="en-US">
              <a:cs typeface="Calibri"/>
            </a:endParaRPr>
          </a:p>
          <a:p>
            <a:pPr algn="just"/>
            <a:r>
              <a:rPr lang="en-US"/>
              <a:t>Singapore has a growing aging population. </a:t>
            </a:r>
            <a:r>
              <a:rPr lang="en-US" err="1"/>
              <a:t>LarkDetect</a:t>
            </a:r>
            <a:r>
              <a:rPr lang="en-US"/>
              <a:t> needs to be reliable at a satisfactory performance rate to handle the increasing traffic of users undergoing the test on an annual basis. </a:t>
            </a:r>
            <a:endParaRPr lang="en-US">
              <a:cs typeface="Calibri"/>
            </a:endParaRPr>
          </a:p>
          <a:p>
            <a:pPr algn="just"/>
            <a:r>
              <a:rPr lang="en-US"/>
              <a:t> </a:t>
            </a:r>
            <a:endParaRPr lang="en-US">
              <a:cs typeface="Calibri"/>
            </a:endParaRPr>
          </a:p>
          <a:p>
            <a:pPr algn="just"/>
            <a:r>
              <a:rPr lang="en-US"/>
              <a:t>Integrity</a:t>
            </a:r>
            <a:endParaRPr lang="en-US">
              <a:cs typeface="Calibri"/>
            </a:endParaRPr>
          </a:p>
          <a:p>
            <a:pPr algn="just"/>
            <a:r>
              <a:rPr lang="en-US" err="1"/>
              <a:t>LarkDetect</a:t>
            </a:r>
            <a:r>
              <a:rPr lang="en-US"/>
              <a:t> records users’ personal data. This information is necessary to monitor a specific user’s performance over time, and to ensure sufficient data for report generation. The system must be able to maintain integrity to prevent potential data loss and/or unauthorized access to this data. </a:t>
            </a:r>
            <a:endParaRPr lang="en-US">
              <a:cs typeface="Calibri"/>
            </a:endParaRPr>
          </a:p>
          <a:p>
            <a:br>
              <a:rPr lang="en-US"/>
            </a:br>
            <a:endParaRPr lang="en-US"/>
          </a:p>
        </p:txBody>
      </p:sp>
      <p:sp>
        <p:nvSpPr>
          <p:cNvPr id="4" name="Slide Number Placeholder 3"/>
          <p:cNvSpPr>
            <a:spLocks noGrp="1"/>
          </p:cNvSpPr>
          <p:nvPr>
            <p:ph type="sldNum" sz="quarter" idx="5"/>
          </p:nvPr>
        </p:nvSpPr>
        <p:spPr/>
        <p:txBody>
          <a:bodyPr/>
          <a:lstStyle/>
          <a:p>
            <a:fld id="{407B605C-FDE2-4335-B836-9B1CBEA08B34}" type="slidenum">
              <a:rPr lang="en-US" smtClean="0"/>
              <a:t>28</a:t>
            </a:fld>
            <a:endParaRPr lang="en-US"/>
          </a:p>
        </p:txBody>
      </p:sp>
    </p:spTree>
    <p:extLst>
      <p:ext uri="{BB962C8B-B14F-4D97-AF65-F5344CB8AC3E}">
        <p14:creationId xmlns:p14="http://schemas.microsoft.com/office/powerpoint/2010/main" val="412892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Finally these are the various software reviews conducted throughout different stages of the project development.</a:t>
            </a:r>
            <a:endParaRPr lang="en-US"/>
          </a:p>
          <a:p>
            <a:r>
              <a:rPr lang="en-SG"/>
              <a:t>in the early stages of planning and development, top row are reviews conducted</a:t>
            </a:r>
            <a:endParaRPr lang="en-SG">
              <a:cs typeface="Calibri"/>
            </a:endParaRPr>
          </a:p>
          <a:p>
            <a:r>
              <a:rPr lang="en-SG"/>
              <a:t>as the implementation progresses and a functional prototype of our product emerges, Test plan review and Acceptance review are carried out </a:t>
            </a:r>
          </a:p>
          <a:p>
            <a:br>
              <a:rPr lang="en-US"/>
            </a:br>
            <a:endParaRPr lang="en-US"/>
          </a:p>
          <a:p>
            <a:r>
              <a:rPr lang="en-SG"/>
              <a:t>So, Yong Xin, with all this CMMI, quality assurance and review activities, how do they all fall into the Project Management? .</a:t>
            </a:r>
            <a:endParaRPr lang="en-SG">
              <a:cs typeface="Calibri"/>
            </a:endParaRPr>
          </a:p>
          <a:p>
            <a:endParaRPr lang="en-US">
              <a:cs typeface="+mn-lt"/>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29</a:t>
            </a:fld>
            <a:endParaRPr lang="en-US"/>
          </a:p>
        </p:txBody>
      </p:sp>
    </p:spTree>
    <p:extLst>
      <p:ext uri="{BB962C8B-B14F-4D97-AF65-F5344CB8AC3E}">
        <p14:creationId xmlns:p14="http://schemas.microsoft.com/office/powerpoint/2010/main" val="1105871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So, with the growing concern of ageing population in Singapore, one in 10 people aged 60 and above may have dementia.</a:t>
            </a:r>
          </a:p>
          <a:p>
            <a:r>
              <a:rPr lang="en-SG"/>
              <a:t>You may ask, why is this of a concern? Please note that dementia is not a part of normal aging, it is a condition that causes progressive intellectual decline leading to increasing difficulties in coping with everyday activities. There is evidence that medications for dementia may be more beneficial for patient that have been diagnose early.</a:t>
            </a:r>
          </a:p>
          <a:p>
            <a:r>
              <a:rPr lang="en-SG"/>
              <a:t>Thus, with this consideration in mind, our team came out with a online platform </a:t>
            </a:r>
            <a:r>
              <a:rPr lang="en-SG" err="1"/>
              <a:t>LarkDetect</a:t>
            </a:r>
            <a:r>
              <a:rPr lang="en-SG"/>
              <a:t> (click), </a:t>
            </a:r>
            <a:r>
              <a:rPr lang="en-SG" err="1"/>
              <a:t>LarkDetect</a:t>
            </a:r>
            <a:r>
              <a:rPr lang="en-SG"/>
              <a:t> is a online trail making test which is targeted for users age 40 and above. </a:t>
            </a:r>
          </a:p>
          <a:p>
            <a:r>
              <a:rPr lang="en-SG"/>
              <a:t>From the name itself, which stands for early detection, where Lark is a type of bird which wakes up the earliest.</a:t>
            </a:r>
          </a:p>
          <a:p>
            <a:r>
              <a:rPr lang="en-SG"/>
              <a:t>The Trail making test which is a neuropsychological test which have clinical utility in classifying cognitively healthy older adults and patient with dementia.</a:t>
            </a:r>
          </a:p>
          <a:p>
            <a:r>
              <a:rPr lang="en-SG"/>
              <a:t>So, Sam, as a front-end developer, what are the exciting features that are ready for our users?</a:t>
            </a:r>
          </a:p>
        </p:txBody>
      </p:sp>
      <p:sp>
        <p:nvSpPr>
          <p:cNvPr id="4" name="Slide Number Placeholder 3"/>
          <p:cNvSpPr>
            <a:spLocks noGrp="1"/>
          </p:cNvSpPr>
          <p:nvPr>
            <p:ph type="sldNum" sz="quarter" idx="5"/>
          </p:nvPr>
        </p:nvSpPr>
        <p:spPr/>
        <p:txBody>
          <a:bodyPr/>
          <a:lstStyle/>
          <a:p>
            <a:fld id="{407B605C-FDE2-4335-B836-9B1CBEA08B34}" type="slidenum">
              <a:rPr lang="en-US" smtClean="0"/>
              <a:t>3</a:t>
            </a:fld>
            <a:endParaRPr lang="en-US"/>
          </a:p>
        </p:txBody>
      </p:sp>
    </p:spTree>
    <p:extLst>
      <p:ext uri="{BB962C8B-B14F-4D97-AF65-F5344CB8AC3E}">
        <p14:creationId xmlns:p14="http://schemas.microsoft.com/office/powerpoint/2010/main" val="3904528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under project management, we have 4 parts: project organization work breakdown structure project </a:t>
            </a:r>
            <a:r>
              <a:rPr lang="en-US" err="1">
                <a:cs typeface="Calibri"/>
              </a:rPr>
              <a:t>estiamtion</a:t>
            </a:r>
            <a:r>
              <a:rPr lang="en-US">
                <a:cs typeface="Calibri"/>
              </a:rPr>
              <a:t> and project schedule</a:t>
            </a:r>
          </a:p>
        </p:txBody>
      </p:sp>
      <p:sp>
        <p:nvSpPr>
          <p:cNvPr id="4" name="Slide Number Placeholder 3"/>
          <p:cNvSpPr>
            <a:spLocks noGrp="1"/>
          </p:cNvSpPr>
          <p:nvPr>
            <p:ph type="sldNum" sz="quarter" idx="5"/>
          </p:nvPr>
        </p:nvSpPr>
        <p:spPr/>
        <p:txBody>
          <a:bodyPr/>
          <a:lstStyle/>
          <a:p>
            <a:fld id="{407B605C-FDE2-4335-B836-9B1CBEA08B34}" type="slidenum">
              <a:rPr lang="en-US" smtClean="0"/>
              <a:t>31</a:t>
            </a:fld>
            <a:endParaRPr lang="en-US"/>
          </a:p>
        </p:txBody>
      </p:sp>
    </p:spTree>
    <p:extLst>
      <p:ext uri="{BB962C8B-B14F-4D97-AF65-F5344CB8AC3E}">
        <p14:creationId xmlns:p14="http://schemas.microsoft.com/office/powerpoint/2010/main" val="2517589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the work breakdown structure we divided the entire project into 4 different section:</a:t>
            </a:r>
          </a:p>
        </p:txBody>
      </p:sp>
      <p:sp>
        <p:nvSpPr>
          <p:cNvPr id="4" name="Slide Number Placeholder 3"/>
          <p:cNvSpPr>
            <a:spLocks noGrp="1"/>
          </p:cNvSpPr>
          <p:nvPr>
            <p:ph type="sldNum" sz="quarter" idx="5"/>
          </p:nvPr>
        </p:nvSpPr>
        <p:spPr/>
        <p:txBody>
          <a:bodyPr/>
          <a:lstStyle/>
          <a:p>
            <a:fld id="{407B605C-FDE2-4335-B836-9B1CBEA08B34}" type="slidenum">
              <a:rPr lang="en-US" smtClean="0"/>
              <a:t>33</a:t>
            </a:fld>
            <a:endParaRPr lang="en-US"/>
          </a:p>
        </p:txBody>
      </p:sp>
    </p:spTree>
    <p:extLst>
      <p:ext uri="{BB962C8B-B14F-4D97-AF65-F5344CB8AC3E}">
        <p14:creationId xmlns:p14="http://schemas.microsoft.com/office/powerpoint/2010/main" val="3896848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Left to right?</a:t>
            </a:r>
          </a:p>
          <a:p>
            <a:r>
              <a:rPr lang="en-SG">
                <a:cs typeface="Calibri"/>
              </a:rPr>
              <a:t>Lets move on to our project estimation cos, </a:t>
            </a:r>
            <a:r>
              <a:rPr lang="en-SG" err="1">
                <a:cs typeface="Calibri"/>
              </a:rPr>
              <a:t>fistly</a:t>
            </a:r>
            <a:r>
              <a:rPr lang="en-SG">
                <a:cs typeface="Calibri"/>
              </a:rPr>
              <a:t> the total working hours per person </a:t>
            </a:r>
            <a:r>
              <a:rPr lang="en-SG" err="1">
                <a:cs typeface="Calibri"/>
              </a:rPr>
              <a:t>willl</a:t>
            </a:r>
            <a:r>
              <a:rPr lang="en-SG">
                <a:cs typeface="Calibri"/>
              </a:rPr>
              <a:t> be about 1000 and as for the hardware cost we estimated to be 15,400 and the best things for </a:t>
            </a:r>
            <a:r>
              <a:rPr lang="en-SG" err="1">
                <a:cs typeface="Calibri"/>
              </a:rPr>
              <a:t>oiur</a:t>
            </a:r>
            <a:r>
              <a:rPr lang="en-SG">
                <a:cs typeface="Calibri"/>
              </a:rPr>
              <a:t> project is we do not have any software cost in this project.</a:t>
            </a:r>
          </a:p>
        </p:txBody>
      </p:sp>
      <p:sp>
        <p:nvSpPr>
          <p:cNvPr id="4" name="Slide Number Placeholder 3"/>
          <p:cNvSpPr>
            <a:spLocks noGrp="1"/>
          </p:cNvSpPr>
          <p:nvPr>
            <p:ph type="sldNum" sz="quarter" idx="5"/>
          </p:nvPr>
        </p:nvSpPr>
        <p:spPr/>
        <p:txBody>
          <a:bodyPr/>
          <a:lstStyle/>
          <a:p>
            <a:fld id="{407B605C-FDE2-4335-B836-9B1CBEA08B34}" type="slidenum">
              <a:rPr lang="en-US" smtClean="0"/>
              <a:t>34</a:t>
            </a:fld>
            <a:endParaRPr lang="en-US"/>
          </a:p>
        </p:txBody>
      </p:sp>
    </p:spTree>
    <p:extLst>
      <p:ext uri="{BB962C8B-B14F-4D97-AF65-F5344CB8AC3E}">
        <p14:creationId xmlns:p14="http://schemas.microsoft.com/office/powerpoint/2010/main" val="649760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cs typeface="Calibri"/>
              </a:rPr>
              <a:t>So with this project schedule , Mo Xuan can you share with us what kind of risk we are expecting for our project.</a:t>
            </a:r>
            <a:endParaRPr lang="en-US"/>
          </a:p>
        </p:txBody>
      </p:sp>
      <p:sp>
        <p:nvSpPr>
          <p:cNvPr id="4" name="Slide Number Placeholder 3"/>
          <p:cNvSpPr>
            <a:spLocks noGrp="1"/>
          </p:cNvSpPr>
          <p:nvPr>
            <p:ph type="sldNum" sz="quarter" idx="5"/>
          </p:nvPr>
        </p:nvSpPr>
        <p:spPr/>
        <p:txBody>
          <a:bodyPr/>
          <a:lstStyle/>
          <a:p>
            <a:fld id="{407B605C-FDE2-4335-B836-9B1CBEA08B34}" type="slidenum">
              <a:rPr lang="en-US" smtClean="0"/>
              <a:t>35</a:t>
            </a:fld>
            <a:endParaRPr lang="en-US"/>
          </a:p>
        </p:txBody>
      </p:sp>
    </p:spTree>
    <p:extLst>
      <p:ext uri="{BB962C8B-B14F-4D97-AF65-F5344CB8AC3E}">
        <p14:creationId xmlns:p14="http://schemas.microsoft.com/office/powerpoint/2010/main" val="3416229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 me share with you the risk management in our project.</a:t>
            </a:r>
            <a:endParaRPr lang="en-SG"/>
          </a:p>
        </p:txBody>
      </p:sp>
      <p:sp>
        <p:nvSpPr>
          <p:cNvPr id="4" name="Slide Number Placeholder 3"/>
          <p:cNvSpPr>
            <a:spLocks noGrp="1"/>
          </p:cNvSpPr>
          <p:nvPr>
            <p:ph type="sldNum" sz="quarter" idx="5"/>
          </p:nvPr>
        </p:nvSpPr>
        <p:spPr/>
        <p:txBody>
          <a:bodyPr/>
          <a:lstStyle/>
          <a:p>
            <a:fld id="{407B605C-FDE2-4335-B836-9B1CBEA08B34}" type="slidenum">
              <a:rPr lang="en-US" smtClean="0"/>
              <a:t>36</a:t>
            </a:fld>
            <a:endParaRPr lang="en-US"/>
          </a:p>
        </p:txBody>
      </p:sp>
    </p:spTree>
    <p:extLst>
      <p:ext uri="{BB962C8B-B14F-4D97-AF65-F5344CB8AC3E}">
        <p14:creationId xmlns:p14="http://schemas.microsoft.com/office/powerpoint/2010/main" val="156382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 risk is an event that if it occurs, it could have a positive or negative effect on the project. The Risk Management Plan defines how risks associated with the </a:t>
            </a:r>
            <a:r>
              <a:rPr lang="en-US" sz="1200" kern="1200" err="1">
                <a:solidFill>
                  <a:schemeClr val="tx1"/>
                </a:solidFill>
                <a:effectLst/>
                <a:latin typeface="+mn-lt"/>
                <a:ea typeface="+mn-ea"/>
                <a:cs typeface="+mn-cs"/>
              </a:rPr>
              <a:t>LarkDetect</a:t>
            </a:r>
            <a:r>
              <a:rPr lang="en-US" sz="1200" kern="1200">
                <a:solidFill>
                  <a:schemeClr val="tx1"/>
                </a:solidFill>
                <a:effectLst/>
                <a:latin typeface="+mn-lt"/>
                <a:ea typeface="+mn-ea"/>
                <a:cs typeface="+mn-cs"/>
              </a:rPr>
              <a:t> project. It outlines how risk management activities will be performed, recorded, and monitored throughout the lifecycle of the project. It provides templates and practices for recording and prioritizing risks.</a:t>
            </a:r>
            <a:endParaRPr lang="en-SG" sz="1200" kern="1200">
              <a:solidFill>
                <a:schemeClr val="tx1"/>
              </a:solidFill>
              <a:effectLst/>
              <a:latin typeface="+mn-lt"/>
              <a:ea typeface="+mn-ea"/>
              <a:cs typeface="+mn-cs"/>
            </a:endParaRPr>
          </a:p>
          <a:p>
            <a:endParaRPr lang="en-SG"/>
          </a:p>
        </p:txBody>
      </p:sp>
      <p:sp>
        <p:nvSpPr>
          <p:cNvPr id="4" name="Slide Number Placeholder 3"/>
          <p:cNvSpPr>
            <a:spLocks noGrp="1"/>
          </p:cNvSpPr>
          <p:nvPr>
            <p:ph type="sldNum" sz="quarter" idx="5"/>
          </p:nvPr>
        </p:nvSpPr>
        <p:spPr/>
        <p:txBody>
          <a:bodyPr/>
          <a:lstStyle/>
          <a:p>
            <a:fld id="{407B605C-FDE2-4335-B836-9B1CBEA08B34}" type="slidenum">
              <a:rPr lang="en-US" smtClean="0"/>
              <a:t>37</a:t>
            </a:fld>
            <a:endParaRPr lang="en-US"/>
          </a:p>
        </p:txBody>
      </p:sp>
    </p:spTree>
    <p:extLst>
      <p:ext uri="{BB962C8B-B14F-4D97-AF65-F5344CB8AC3E}">
        <p14:creationId xmlns:p14="http://schemas.microsoft.com/office/powerpoint/2010/main" val="1127960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US"/>
              <a:t>The process for risk management breaks into 4 steps.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6" name="Shape 6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US"/>
              <a:t>The first one is Risk identification, we identify and list down the potential risks.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Shape 7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US"/>
              <a:t>The second step is risk analysis, we </a:t>
            </a:r>
            <a:r>
              <a:rPr lang="en-US" err="1"/>
              <a:t>priotise</a:t>
            </a:r>
            <a:r>
              <a:rPr lang="en-US"/>
              <a:t> the risk according to severity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third step is risk response planning. One of the approaches listed here will be selected to </a:t>
            </a:r>
            <a:r>
              <a:rPr lang="en-US" sz="1200" kern="1200">
                <a:solidFill>
                  <a:schemeClr val="tx1"/>
                </a:solidFill>
                <a:effectLst/>
                <a:latin typeface="+mn-lt"/>
                <a:ea typeface="+mn-ea"/>
                <a:cs typeface="+mn-cs"/>
              </a:rPr>
              <a:t>ensure that the risk will not “fall through the cracks”.  </a:t>
            </a:r>
            <a:endParaRPr lang="en-SG" sz="1200" kern="1200">
              <a:solidFill>
                <a:schemeClr val="tx1"/>
              </a:solidFill>
              <a:effectLst/>
              <a:latin typeface="+mn-lt"/>
              <a:ea typeface="+mn-ea"/>
              <a:cs typeface="+mn-cs"/>
            </a:endParaRPr>
          </a:p>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chill Edmund I know you are as excited as the audience do, which I will share as I introduce our state of the art product! So let's begin!</a:t>
            </a:r>
          </a:p>
        </p:txBody>
      </p:sp>
      <p:sp>
        <p:nvSpPr>
          <p:cNvPr id="4" name="Slide Number Placeholder 3"/>
          <p:cNvSpPr>
            <a:spLocks noGrp="1"/>
          </p:cNvSpPr>
          <p:nvPr>
            <p:ph type="sldNum" sz="quarter" idx="5"/>
          </p:nvPr>
        </p:nvSpPr>
        <p:spPr/>
        <p:txBody>
          <a:bodyPr/>
          <a:lstStyle/>
          <a:p>
            <a:fld id="{407B605C-FDE2-4335-B836-9B1CBEA08B34}" type="slidenum">
              <a:rPr lang="en-US" smtClean="0"/>
              <a:t>4</a:t>
            </a:fld>
            <a:endParaRPr lang="en-US"/>
          </a:p>
        </p:txBody>
      </p:sp>
    </p:spTree>
    <p:extLst>
      <p:ext uri="{BB962C8B-B14F-4D97-AF65-F5344CB8AC3E}">
        <p14:creationId xmlns:p14="http://schemas.microsoft.com/office/powerpoint/2010/main" val="3927200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4" name="Shape 7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Lastly, In The risk Monitoring step,  </a:t>
            </a:r>
            <a:r>
              <a:rPr lang="en-US" sz="1200" kern="1200">
                <a:solidFill>
                  <a:schemeClr val="tx1"/>
                </a:solidFill>
                <a:effectLst/>
                <a:latin typeface="+mn-lt"/>
                <a:ea typeface="+mn-ea"/>
                <a:cs typeface="+mn-cs"/>
              </a:rPr>
              <a:t>The level of risk on a project will be tracked, monitored and reported throughout the project lifecycle.  </a:t>
            </a:r>
            <a:endParaRPr lang="en-SG" sz="1200" kern="1200">
              <a:solidFill>
                <a:schemeClr val="tx1"/>
              </a:solidFill>
              <a:effectLst/>
              <a:latin typeface="+mn-lt"/>
              <a:ea typeface="+mn-ea"/>
              <a:cs typeface="+mn-cs"/>
            </a:endParaRPr>
          </a:p>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en-US"/>
              <a:t>I will explain the process in more details. We </a:t>
            </a:r>
            <a:r>
              <a:rPr lang="en-US" sz="1200" b="1"/>
              <a:t>Identify risks</a:t>
            </a:r>
            <a:r>
              <a:rPr lang="en-US" sz="1200"/>
              <a:t> that may affect project outcome</a:t>
            </a:r>
            <a:r>
              <a:rPr lang="en-US"/>
              <a:t> and </a:t>
            </a:r>
            <a:r>
              <a:rPr lang="en-US" sz="1200"/>
              <a:t>document them in the Risk Register. </a:t>
            </a:r>
            <a:r>
              <a:rPr lang="en-US"/>
              <a:t>The Risk Register consists of few information, unique identifier, type, description, probability of occurrence, impact and strategies.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SG"/>
              <a:t>In Risk analysis, we analysis the risk from two perspective, probability and impact. Probability and impact are split into three levels. As per the diagram, </a:t>
            </a:r>
            <a:r>
              <a:rPr lang="en-US" sz="1200" kern="1200">
                <a:solidFill>
                  <a:schemeClr val="tx1"/>
                </a:solidFill>
                <a:effectLst/>
                <a:latin typeface="+mn-lt"/>
                <a:ea typeface="+mn-ea"/>
                <a:cs typeface="+mn-cs"/>
              </a:rPr>
              <a:t>Risks that fall within the RED and YELLOW zones will have risk response planning.</a:t>
            </a:r>
            <a:endParaRPr lang="en-SG"/>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Shape 8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5" name="Shape 8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US"/>
              <a:t>The third step is risk response planning. There are four types of planning. First one is Avoid, we eliminate the cause of the threat, Second is Mitigate, we identify the ways to reduce the probability &amp; impact of the risk. accept and transfer.</a:t>
            </a:r>
            <a:endParaRPr lang="en-SG"/>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3" name="Shape 9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SG"/>
              <a:t>Bold important words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risk register, here we highlight 3 important point from the report. Firstly, Inadequate cost estimate would lead to the failure of meeting schedule, which is of high risk.</a:t>
            </a:r>
          </a:p>
          <a:p>
            <a:r>
              <a:rPr lang="en-US"/>
              <a:t>And at moment like this, the staff illness is very important. it would cause longer working hours for the rest of the teammates. This will need to be mitigated by ensuring minimum of 2 personnel handling the same scope of work. </a:t>
            </a:r>
          </a:p>
          <a:p>
            <a:endParaRPr lang="en-US"/>
          </a:p>
          <a:p>
            <a:r>
              <a:rPr lang="en-US"/>
              <a:t>So, these r the critical risks that all personnel need to be aware of.</a:t>
            </a:r>
          </a:p>
          <a:p>
            <a:endParaRPr lang="en-US"/>
          </a:p>
          <a:p>
            <a:endParaRPr lang="en-US"/>
          </a:p>
          <a:p>
            <a:r>
              <a:rPr lang="en-US"/>
              <a:t>Don’t read everything.</a:t>
            </a:r>
          </a:p>
          <a:p>
            <a:endParaRPr lang="en-US"/>
          </a:p>
          <a:p>
            <a:r>
              <a:rPr lang="en-US"/>
              <a:t>Second risk highlight is critical in moment like this where the </a:t>
            </a:r>
            <a:r>
              <a:rPr lang="en-US" err="1"/>
              <a:t>covid</a:t>
            </a:r>
            <a:r>
              <a:rPr lang="en-US"/>
              <a:t> virus on on-going.</a:t>
            </a:r>
            <a:endParaRPr lang="en-SG"/>
          </a:p>
        </p:txBody>
      </p:sp>
      <p:sp>
        <p:nvSpPr>
          <p:cNvPr id="4" name="Slide Number Placeholder 3"/>
          <p:cNvSpPr>
            <a:spLocks noGrp="1"/>
          </p:cNvSpPr>
          <p:nvPr>
            <p:ph type="sldNum" sz="quarter" idx="5"/>
          </p:nvPr>
        </p:nvSpPr>
        <p:spPr/>
        <p:txBody>
          <a:bodyPr/>
          <a:lstStyle/>
          <a:p>
            <a:fld id="{407B605C-FDE2-4335-B836-9B1CBEA08B34}" type="slidenum">
              <a:rPr lang="en-US" smtClean="0"/>
              <a:t>47</a:t>
            </a:fld>
            <a:endParaRPr lang="en-US"/>
          </a:p>
        </p:txBody>
      </p:sp>
    </p:spTree>
    <p:extLst>
      <p:ext uri="{BB962C8B-B14F-4D97-AF65-F5344CB8AC3E}">
        <p14:creationId xmlns:p14="http://schemas.microsoft.com/office/powerpoint/2010/main" val="4032225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I will guide you through our product, we start looking at the larger picture of our product which is our overview and dive down into the details such as the test and the result.</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5</a:t>
            </a:fld>
            <a:endParaRPr lang="en-US"/>
          </a:p>
        </p:txBody>
      </p:sp>
    </p:spTree>
    <p:extLst>
      <p:ext uri="{BB962C8B-B14F-4D97-AF65-F5344CB8AC3E}">
        <p14:creationId xmlns:p14="http://schemas.microsoft.com/office/powerpoint/2010/main" val="813723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We have account system in place to ensure only targeted audience is using our system. The users will be able to view their result after or before the test. The doctor will have access to every individual result.</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6</a:t>
            </a:fld>
            <a:endParaRPr lang="en-US"/>
          </a:p>
        </p:txBody>
      </p:sp>
    </p:spTree>
    <p:extLst>
      <p:ext uri="{BB962C8B-B14F-4D97-AF65-F5344CB8AC3E}">
        <p14:creationId xmlns:p14="http://schemas.microsoft.com/office/powerpoint/2010/main" val="2389745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kern="1200">
                <a:solidFill>
                  <a:schemeClr val="tx1"/>
                </a:solidFill>
                <a:effectLst/>
                <a:latin typeface="+mn-lt"/>
                <a:ea typeface="+mn-ea"/>
                <a:cs typeface="+mn-cs"/>
              </a:rPr>
              <a:t>Setup requirements to access our sys are as follows, firstly to have internet access, the right version of google chrome browser, to access our page is through our website called larkdetect.mooo.com. For best user experience, the users are recommended to set the scaling and monitor as shown here.</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07B605C-FDE2-4335-B836-9B1CBEA08B34}" type="slidenum">
              <a:rPr lang="en-US" smtClean="0"/>
              <a:t>7</a:t>
            </a:fld>
            <a:endParaRPr lang="en-US"/>
          </a:p>
        </p:txBody>
      </p:sp>
    </p:spTree>
    <p:extLst>
      <p:ext uri="{BB962C8B-B14F-4D97-AF65-F5344CB8AC3E}">
        <p14:creationId xmlns:p14="http://schemas.microsoft.com/office/powerpoint/2010/main" val="3000671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Once setup is done, the user have to register their account, before able to login into main page.</a:t>
            </a:r>
            <a:endParaRPr lang="en-US"/>
          </a:p>
        </p:txBody>
      </p:sp>
      <p:sp>
        <p:nvSpPr>
          <p:cNvPr id="4" name="Slide Number Placeholder 3"/>
          <p:cNvSpPr>
            <a:spLocks noGrp="1"/>
          </p:cNvSpPr>
          <p:nvPr>
            <p:ph type="sldNum" sz="quarter" idx="5"/>
          </p:nvPr>
        </p:nvSpPr>
        <p:spPr/>
        <p:txBody>
          <a:bodyPr/>
          <a:lstStyle/>
          <a:p>
            <a:fld id="{407B605C-FDE2-4335-B836-9B1CBEA08B34}" type="slidenum">
              <a:rPr lang="en-US" smtClean="0"/>
              <a:t>8</a:t>
            </a:fld>
            <a:endParaRPr lang="en-US"/>
          </a:p>
        </p:txBody>
      </p:sp>
    </p:spTree>
    <p:extLst>
      <p:ext uri="{BB962C8B-B14F-4D97-AF65-F5344CB8AC3E}">
        <p14:creationId xmlns:p14="http://schemas.microsoft.com/office/powerpoint/2010/main" val="101361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This should be the 1</a:t>
            </a:r>
            <a:r>
              <a:rPr lang="en-SG" baseline="30000"/>
              <a:t>st</a:t>
            </a:r>
            <a:r>
              <a:rPr lang="en-SG"/>
              <a:t> UI the user see, to register is to click the green box as shown.</a:t>
            </a:r>
            <a:endParaRPr lang="en-US"/>
          </a:p>
        </p:txBody>
      </p:sp>
      <p:sp>
        <p:nvSpPr>
          <p:cNvPr id="4" name="Slide Number Placeholder 3"/>
          <p:cNvSpPr>
            <a:spLocks noGrp="1"/>
          </p:cNvSpPr>
          <p:nvPr>
            <p:ph type="sldNum" sz="quarter" idx="5"/>
          </p:nvPr>
        </p:nvSpPr>
        <p:spPr/>
        <p:txBody>
          <a:bodyPr/>
          <a:lstStyle/>
          <a:p>
            <a:fld id="{407B605C-FDE2-4335-B836-9B1CBEA08B34}" type="slidenum">
              <a:rPr lang="en-US" smtClean="0"/>
              <a:t>9</a:t>
            </a:fld>
            <a:endParaRPr lang="en-US"/>
          </a:p>
        </p:txBody>
      </p:sp>
    </p:spTree>
    <p:extLst>
      <p:ext uri="{BB962C8B-B14F-4D97-AF65-F5344CB8AC3E}">
        <p14:creationId xmlns:p14="http://schemas.microsoft.com/office/powerpoint/2010/main" val="821349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3BCA93B4-2962-42DB-99C4-750BBD23CBEB}" type="datetime1">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CC9EEC-1D19-47A2-8218-C620C7D0AF9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261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C42395-4E2F-41D3-B329-B0514E4B2939}" type="datetime1">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CC9EEC-1D19-47A2-8218-C620C7D0AF99}" type="slidenum">
              <a:rPr lang="en-US" smtClean="0"/>
              <a:t>‹#›</a:t>
            </a:fld>
            <a:endParaRPr lang="en-US"/>
          </a:p>
        </p:txBody>
      </p:sp>
    </p:spTree>
    <p:extLst>
      <p:ext uri="{BB962C8B-B14F-4D97-AF65-F5344CB8AC3E}">
        <p14:creationId xmlns:p14="http://schemas.microsoft.com/office/powerpoint/2010/main" val="3540239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A43D57-A66F-4B58-B02B-1D7C772375B9}" type="datetime1">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CC9EEC-1D19-47A2-8218-C620C7D0AF99}" type="slidenum">
              <a:rPr lang="en-US" smtClean="0"/>
              <a:t>‹#›</a:t>
            </a:fld>
            <a:endParaRPr lang="en-US"/>
          </a:p>
        </p:txBody>
      </p:sp>
    </p:spTree>
    <p:extLst>
      <p:ext uri="{BB962C8B-B14F-4D97-AF65-F5344CB8AC3E}">
        <p14:creationId xmlns:p14="http://schemas.microsoft.com/office/powerpoint/2010/main" val="1360749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E4DE6D-07C7-4DED-86D2-DC4BDC96558D}" type="datetime1">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CC9EEC-1D19-47A2-8218-C620C7D0AF99}" type="slidenum">
              <a:rPr lang="en-US" smtClean="0"/>
              <a:t>‹#›</a:t>
            </a:fld>
            <a:endParaRPr lang="en-US"/>
          </a:p>
        </p:txBody>
      </p:sp>
    </p:spTree>
    <p:extLst>
      <p:ext uri="{BB962C8B-B14F-4D97-AF65-F5344CB8AC3E}">
        <p14:creationId xmlns:p14="http://schemas.microsoft.com/office/powerpoint/2010/main" val="2075714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0FCC9F-9644-4EA5-8E47-C405B2A34029}" type="datetime1">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CC9EEC-1D19-47A2-8218-C620C7D0AF9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441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C71CE5-B4C3-4E30-AFCD-F001286768F8}" type="datetime1">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CC9EEC-1D19-47A2-8218-C620C7D0AF99}" type="slidenum">
              <a:rPr lang="en-US" smtClean="0"/>
              <a:t>‹#›</a:t>
            </a:fld>
            <a:endParaRPr lang="en-US"/>
          </a:p>
        </p:txBody>
      </p:sp>
    </p:spTree>
    <p:extLst>
      <p:ext uri="{BB962C8B-B14F-4D97-AF65-F5344CB8AC3E}">
        <p14:creationId xmlns:p14="http://schemas.microsoft.com/office/powerpoint/2010/main" val="369436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04D823-8A1F-4270-BE47-C00495F50B0B}" type="datetime1">
              <a:rPr lang="en-US" smtClean="0"/>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CC9EEC-1D19-47A2-8218-C620C7D0AF99}" type="slidenum">
              <a:rPr lang="en-US" smtClean="0"/>
              <a:t>‹#›</a:t>
            </a:fld>
            <a:endParaRPr lang="en-US"/>
          </a:p>
        </p:txBody>
      </p:sp>
    </p:spTree>
    <p:extLst>
      <p:ext uri="{BB962C8B-B14F-4D97-AF65-F5344CB8AC3E}">
        <p14:creationId xmlns:p14="http://schemas.microsoft.com/office/powerpoint/2010/main" val="1133875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B43EBD-60B2-49E5-909D-3961E734B29B}" type="datetime1">
              <a:rPr lang="en-US" smtClean="0"/>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CC9EEC-1D19-47A2-8218-C620C7D0AF99}" type="slidenum">
              <a:rPr lang="en-US" smtClean="0"/>
              <a:t>‹#›</a:t>
            </a:fld>
            <a:endParaRPr lang="en-US"/>
          </a:p>
        </p:txBody>
      </p:sp>
    </p:spTree>
    <p:extLst>
      <p:ext uri="{BB962C8B-B14F-4D97-AF65-F5344CB8AC3E}">
        <p14:creationId xmlns:p14="http://schemas.microsoft.com/office/powerpoint/2010/main" val="87206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C06E9F-1160-4809-B4A3-D1932B797A56}" type="datetime1">
              <a:rPr lang="en-US" smtClean="0"/>
              <a:t>1/12/2024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BCC9EEC-1D19-47A2-8218-C620C7D0AF99}" type="slidenum">
              <a:rPr lang="en-US" smtClean="0"/>
              <a:t>‹#›</a:t>
            </a:fld>
            <a:endParaRPr lang="en-US"/>
          </a:p>
        </p:txBody>
      </p:sp>
    </p:spTree>
    <p:extLst>
      <p:ext uri="{BB962C8B-B14F-4D97-AF65-F5344CB8AC3E}">
        <p14:creationId xmlns:p14="http://schemas.microsoft.com/office/powerpoint/2010/main" val="3160394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B155DDA-0331-4271-B5E9-EA03858AA8B6}" type="datetime1">
              <a:rPr lang="en-US" smtClean="0"/>
              <a:t>1/12/2024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BCC9EEC-1D19-47A2-8218-C620C7D0AF99}" type="slidenum">
              <a:rPr lang="en-US" smtClean="0"/>
              <a:t>‹#›</a:t>
            </a:fld>
            <a:endParaRPr lang="en-US"/>
          </a:p>
        </p:txBody>
      </p:sp>
    </p:spTree>
    <p:extLst>
      <p:ext uri="{BB962C8B-B14F-4D97-AF65-F5344CB8AC3E}">
        <p14:creationId xmlns:p14="http://schemas.microsoft.com/office/powerpoint/2010/main" val="733810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ACE1F7-401A-4D0B-B7A2-952C2EA45127}" type="datetime1">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CC9EEC-1D19-47A2-8218-C620C7D0AF99}" type="slidenum">
              <a:rPr lang="en-US" smtClean="0"/>
              <a:t>‹#›</a:t>
            </a:fld>
            <a:endParaRPr lang="en-US"/>
          </a:p>
        </p:txBody>
      </p:sp>
    </p:spTree>
    <p:extLst>
      <p:ext uri="{BB962C8B-B14F-4D97-AF65-F5344CB8AC3E}">
        <p14:creationId xmlns:p14="http://schemas.microsoft.com/office/powerpoint/2010/main" val="293902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69F51E4-CF68-4E78-BFE7-9F484BF2AF19}" type="datetime1">
              <a:rPr lang="en-US" smtClean="0"/>
              <a:t>1/12/2024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BCC9EEC-1D19-47A2-8218-C620C7D0AF9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18949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gi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gif"/><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gif"/><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2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57.svg"/><Relationship Id="rId5" Type="http://schemas.openxmlformats.org/officeDocument/2006/relationships/diagramQuickStyle" Target="../diagrams/quickStyle3.xml"/><Relationship Id="rId15" Type="http://schemas.openxmlformats.org/officeDocument/2006/relationships/image" Target="../media/image61.svg"/><Relationship Id="rId10" Type="http://schemas.openxmlformats.org/officeDocument/2006/relationships/image" Target="../media/image56.png"/><Relationship Id="rId4" Type="http://schemas.openxmlformats.org/officeDocument/2006/relationships/diagramLayout" Target="../diagrams/layout3.xml"/><Relationship Id="rId9" Type="http://schemas.openxmlformats.org/officeDocument/2006/relationships/image" Target="../media/image55.svg"/><Relationship Id="rId1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slides/_rels/slide39.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9.svg"/><Relationship Id="rId5" Type="http://schemas.openxmlformats.org/officeDocument/2006/relationships/image" Target="../media/image92.png"/><Relationship Id="rId10" Type="http://schemas.openxmlformats.org/officeDocument/2006/relationships/image" Target="../media/image101.svg"/><Relationship Id="rId4" Type="http://schemas.openxmlformats.org/officeDocument/2006/relationships/image" Target="../media/image98.sv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1.svg"/><Relationship Id="rId3" Type="http://schemas.openxmlformats.org/officeDocument/2006/relationships/image" Target="../media/image102.png"/><Relationship Id="rId7" Type="http://schemas.openxmlformats.org/officeDocument/2006/relationships/image" Target="../media/image98.svg"/><Relationship Id="rId12"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100.svg"/><Relationship Id="rId5" Type="http://schemas.openxmlformats.org/officeDocument/2006/relationships/image" Target="../media/image104.png"/><Relationship Id="rId10" Type="http://schemas.openxmlformats.org/officeDocument/2006/relationships/image" Target="../media/image94.png"/><Relationship Id="rId4" Type="http://schemas.openxmlformats.org/officeDocument/2006/relationships/image" Target="../media/image103.png"/><Relationship Id="rId9" Type="http://schemas.openxmlformats.org/officeDocument/2006/relationships/image" Target="../media/image99.svg"/></Relationships>
</file>

<file path=ppt/slides/_rels/slide4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03.png"/><Relationship Id="rId7" Type="http://schemas.openxmlformats.org/officeDocument/2006/relationships/image" Target="../media/image99.sv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101.svg"/><Relationship Id="rId5" Type="http://schemas.openxmlformats.org/officeDocument/2006/relationships/image" Target="../media/image98.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100.svg"/></Relationships>
</file>

<file path=ppt/slides/_rels/slide4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04.png"/><Relationship Id="rId7" Type="http://schemas.openxmlformats.org/officeDocument/2006/relationships/image" Target="../media/image99.sv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101.svg"/><Relationship Id="rId5" Type="http://schemas.openxmlformats.org/officeDocument/2006/relationships/image" Target="../media/image98.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100.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11">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rain, man, white, food&#10;&#10;Description automatically generated">
            <a:extLst>
              <a:ext uri="{FF2B5EF4-FFF2-40B4-BE49-F238E27FC236}">
                <a16:creationId xmlns:a16="http://schemas.microsoft.com/office/drawing/2014/main" id="{9EE21175-6C62-4A14-877C-D9D4344AE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01" y="1699398"/>
            <a:ext cx="3459203" cy="3459203"/>
          </a:xfrm>
          <a:prstGeom prst="rect">
            <a:avLst/>
          </a:prstGeom>
        </p:spPr>
      </p:pic>
      <p:sp>
        <p:nvSpPr>
          <p:cNvPr id="11" name="Rectangle 13">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5">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9" name="Picture 38" descr="A picture containing game&#10;&#10;Description automatically generated">
            <a:extLst>
              <a:ext uri="{FF2B5EF4-FFF2-40B4-BE49-F238E27FC236}">
                <a16:creationId xmlns:a16="http://schemas.microsoft.com/office/drawing/2014/main" id="{4AFF0C92-31B1-4E7B-8903-E17AF4CD5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6099" y="81838"/>
            <a:ext cx="3989327" cy="3627686"/>
          </a:xfrm>
          <a:prstGeom prst="rect">
            <a:avLst/>
          </a:prstGeom>
        </p:spPr>
      </p:pic>
      <p:sp>
        <p:nvSpPr>
          <p:cNvPr id="3" name="Subtitle 2">
            <a:extLst>
              <a:ext uri="{FF2B5EF4-FFF2-40B4-BE49-F238E27FC236}">
                <a16:creationId xmlns:a16="http://schemas.microsoft.com/office/drawing/2014/main" id="{AC4CDCB4-E81F-497E-A490-25644D71ACB1}"/>
              </a:ext>
            </a:extLst>
          </p:cNvPr>
          <p:cNvSpPr>
            <a:spLocks noGrp="1"/>
          </p:cNvSpPr>
          <p:nvPr>
            <p:ph type="subTitle" idx="1"/>
          </p:nvPr>
        </p:nvSpPr>
        <p:spPr>
          <a:xfrm>
            <a:off x="3593804" y="3720020"/>
            <a:ext cx="7892180" cy="2482346"/>
          </a:xfrm>
          <a:solidFill>
            <a:schemeClr val="bg1"/>
          </a:solidFill>
        </p:spPr>
        <p:txBody>
          <a:bodyPr vert="horz" lIns="91440" tIns="45720" rIns="91440" bIns="45720" rtlCol="0" anchor="t">
            <a:normAutofit/>
          </a:bodyPr>
          <a:lstStyle/>
          <a:p>
            <a:pPr algn="ctr"/>
            <a:r>
              <a:rPr lang="en-SG" sz="1200" b="1">
                <a:solidFill>
                  <a:schemeClr val="tx1"/>
                </a:solidFill>
              </a:rPr>
              <a:t>TEAM MEMBERs:</a:t>
            </a:r>
          </a:p>
          <a:p>
            <a:pPr algn="ctr"/>
            <a:r>
              <a:rPr lang="en-SG" sz="1200" b="1">
                <a:solidFill>
                  <a:schemeClr val="tx1"/>
                </a:solidFill>
              </a:rPr>
              <a:t>Ang Zhan </a:t>
            </a:r>
            <a:r>
              <a:rPr lang="en-SG" sz="1200" b="1" err="1">
                <a:solidFill>
                  <a:schemeClr val="tx1"/>
                </a:solidFill>
              </a:rPr>
              <a:t>phung</a:t>
            </a:r>
            <a:r>
              <a:rPr lang="en-SG" sz="1200" b="1">
                <a:solidFill>
                  <a:schemeClr val="tx1"/>
                </a:solidFill>
              </a:rPr>
              <a:t> Edmund u1822350G</a:t>
            </a:r>
            <a:endParaRPr lang="en-SG" sz="1200" b="1">
              <a:solidFill>
                <a:schemeClr val="tx1"/>
              </a:solidFill>
              <a:cs typeface="Calibri Light"/>
            </a:endParaRPr>
          </a:p>
          <a:p>
            <a:pPr algn="ctr"/>
            <a:r>
              <a:rPr lang="en-SG" sz="1200" b="1">
                <a:solidFill>
                  <a:schemeClr val="tx1"/>
                </a:solidFill>
              </a:rPr>
              <a:t>Brenda ng </a:t>
            </a:r>
            <a:r>
              <a:rPr lang="en-SG" sz="1200" b="1" err="1">
                <a:solidFill>
                  <a:schemeClr val="tx1"/>
                </a:solidFill>
              </a:rPr>
              <a:t>xin</a:t>
            </a:r>
            <a:r>
              <a:rPr lang="en-SG" sz="1200" b="1">
                <a:solidFill>
                  <a:schemeClr val="tx1"/>
                </a:solidFill>
              </a:rPr>
              <a:t> en u1822002H</a:t>
            </a:r>
            <a:endParaRPr lang="en-SG" sz="1200" b="1">
              <a:solidFill>
                <a:schemeClr val="tx1"/>
              </a:solidFill>
              <a:cs typeface="Calibri Light"/>
            </a:endParaRPr>
          </a:p>
          <a:p>
            <a:pPr algn="ctr"/>
            <a:r>
              <a:rPr lang="en-SG" sz="1200" b="1">
                <a:solidFill>
                  <a:schemeClr val="tx1"/>
                </a:solidFill>
              </a:rPr>
              <a:t>Emmanuelle </a:t>
            </a:r>
            <a:r>
              <a:rPr lang="en-SG" sz="1200" b="1" err="1">
                <a:solidFill>
                  <a:schemeClr val="tx1"/>
                </a:solidFill>
              </a:rPr>
              <a:t>vania</a:t>
            </a:r>
            <a:r>
              <a:rPr lang="en-SG" sz="1200" b="1">
                <a:solidFill>
                  <a:schemeClr val="tx1"/>
                </a:solidFill>
              </a:rPr>
              <a:t> u1720742K</a:t>
            </a:r>
            <a:endParaRPr lang="en-SG" sz="1200" b="1">
              <a:solidFill>
                <a:schemeClr val="tx1"/>
              </a:solidFill>
              <a:cs typeface="Calibri Light"/>
            </a:endParaRPr>
          </a:p>
          <a:p>
            <a:pPr algn="ctr"/>
            <a:r>
              <a:rPr lang="en-SG" sz="1200" b="1">
                <a:solidFill>
                  <a:schemeClr val="tx1"/>
                </a:solidFill>
              </a:rPr>
              <a:t>Ang Yong </a:t>
            </a:r>
            <a:r>
              <a:rPr lang="en-SG" sz="1200" b="1" err="1">
                <a:solidFill>
                  <a:schemeClr val="tx1"/>
                </a:solidFill>
              </a:rPr>
              <a:t>xin</a:t>
            </a:r>
            <a:r>
              <a:rPr lang="en-SG" sz="1200" b="1">
                <a:solidFill>
                  <a:schemeClr val="tx1"/>
                </a:solidFill>
              </a:rPr>
              <a:t> U1821708G</a:t>
            </a:r>
            <a:endParaRPr lang="en-SG" sz="1200" b="1">
              <a:solidFill>
                <a:schemeClr val="tx1"/>
              </a:solidFill>
              <a:cs typeface="Calibri Light"/>
            </a:endParaRPr>
          </a:p>
          <a:p>
            <a:pPr algn="ctr"/>
            <a:r>
              <a:rPr lang="en-SG" sz="1200" b="1">
                <a:solidFill>
                  <a:schemeClr val="tx1"/>
                </a:solidFill>
              </a:rPr>
              <a:t>How Mo </a:t>
            </a:r>
            <a:r>
              <a:rPr lang="en-SG" sz="1200" b="1" err="1">
                <a:solidFill>
                  <a:schemeClr val="tx1"/>
                </a:solidFill>
              </a:rPr>
              <a:t>xuan</a:t>
            </a:r>
            <a:r>
              <a:rPr lang="en-SG" sz="1200" b="1">
                <a:solidFill>
                  <a:schemeClr val="tx1"/>
                </a:solidFill>
              </a:rPr>
              <a:t> u1620038J</a:t>
            </a:r>
            <a:endParaRPr lang="en-SG" sz="1200" b="1">
              <a:solidFill>
                <a:schemeClr val="tx1"/>
              </a:solidFill>
              <a:cs typeface="Calibri Light"/>
            </a:endParaRPr>
          </a:p>
          <a:p>
            <a:pPr algn="ctr"/>
            <a:r>
              <a:rPr lang="en-SG" sz="1200" b="1">
                <a:solidFill>
                  <a:schemeClr val="tx1"/>
                </a:solidFill>
              </a:rPr>
              <a:t>Sam </a:t>
            </a:r>
            <a:r>
              <a:rPr lang="en-SG" sz="1200" b="1" err="1">
                <a:solidFill>
                  <a:schemeClr val="tx1"/>
                </a:solidFill>
              </a:rPr>
              <a:t>jian</a:t>
            </a:r>
            <a:r>
              <a:rPr lang="en-SG" sz="1200" b="1">
                <a:solidFill>
                  <a:schemeClr val="tx1"/>
                </a:solidFill>
              </a:rPr>
              <a:t> </a:t>
            </a:r>
            <a:r>
              <a:rPr lang="en-SG" sz="1200" b="1" err="1">
                <a:solidFill>
                  <a:schemeClr val="tx1"/>
                </a:solidFill>
              </a:rPr>
              <a:t>shen</a:t>
            </a:r>
            <a:r>
              <a:rPr lang="en-SG" sz="1200" b="1">
                <a:solidFill>
                  <a:schemeClr val="tx1"/>
                </a:solidFill>
              </a:rPr>
              <a:t> u1821296l</a:t>
            </a:r>
            <a:endParaRPr lang="en-SG" sz="1200" b="1">
              <a:solidFill>
                <a:schemeClr val="tx1"/>
              </a:solidFill>
              <a:cs typeface="Calibri Light"/>
            </a:endParaRPr>
          </a:p>
          <a:p>
            <a:pPr algn="ctr"/>
            <a:endParaRPr lang="en-US" sz="900" b="1">
              <a:solidFill>
                <a:schemeClr val="tx1"/>
              </a:solidFill>
            </a:endParaRPr>
          </a:p>
        </p:txBody>
      </p:sp>
      <p:pic>
        <p:nvPicPr>
          <p:cNvPr id="6" name="Picture 5" descr="A close up of a sign&#10;&#10;Description automatically generated">
            <a:extLst>
              <a:ext uri="{FF2B5EF4-FFF2-40B4-BE49-F238E27FC236}">
                <a16:creationId xmlns:a16="http://schemas.microsoft.com/office/drawing/2014/main" id="{E7B689D3-43B7-4A5E-A86F-7708DE9B54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8680" y="4889330"/>
            <a:ext cx="1314607" cy="1313036"/>
          </a:xfrm>
          <a:prstGeom prst="rect">
            <a:avLst/>
          </a:prstGeom>
        </p:spPr>
      </p:pic>
      <p:sp>
        <p:nvSpPr>
          <p:cNvPr id="12" name="TextBox 11">
            <a:extLst>
              <a:ext uri="{FF2B5EF4-FFF2-40B4-BE49-F238E27FC236}">
                <a16:creationId xmlns:a16="http://schemas.microsoft.com/office/drawing/2014/main" id="{7CCC5CBF-F518-4B46-8D27-9DA360132AAC}"/>
              </a:ext>
            </a:extLst>
          </p:cNvPr>
          <p:cNvSpPr txBox="1"/>
          <p:nvPr/>
        </p:nvSpPr>
        <p:spPr>
          <a:xfrm>
            <a:off x="6423327" y="3167158"/>
            <a:ext cx="3082099" cy="276999"/>
          </a:xfrm>
          <a:prstGeom prst="rect">
            <a:avLst/>
          </a:prstGeom>
          <a:noFill/>
        </p:spPr>
        <p:txBody>
          <a:bodyPr wrap="square" rtlCol="0">
            <a:spAutoFit/>
          </a:bodyPr>
          <a:lstStyle/>
          <a:p>
            <a:r>
              <a:rPr lang="en-SG" sz="1200" b="1" cap="all" spc="200">
                <a:latin typeface="+mj-lt"/>
              </a:rPr>
              <a:t>A PRODUCT BY CORONASG</a:t>
            </a:r>
          </a:p>
        </p:txBody>
      </p:sp>
      <p:sp>
        <p:nvSpPr>
          <p:cNvPr id="13" name="Slide Number Placeholder 12">
            <a:extLst>
              <a:ext uri="{FF2B5EF4-FFF2-40B4-BE49-F238E27FC236}">
                <a16:creationId xmlns:a16="http://schemas.microsoft.com/office/drawing/2014/main" id="{7B046C64-2271-4FDF-B010-F3B3CAD9A92E}"/>
              </a:ext>
            </a:extLst>
          </p:cNvPr>
          <p:cNvSpPr>
            <a:spLocks noGrp="1"/>
          </p:cNvSpPr>
          <p:nvPr>
            <p:ph type="sldNum" sz="quarter" idx="12"/>
          </p:nvPr>
        </p:nvSpPr>
        <p:spPr/>
        <p:txBody>
          <a:bodyPr/>
          <a:lstStyle/>
          <a:p>
            <a:fld id="{EBCC9EEC-1D19-47A2-8218-C620C7D0AF99}" type="slidenum">
              <a:rPr lang="en-US" smtClean="0"/>
              <a:t>1</a:t>
            </a:fld>
            <a:endParaRPr lang="en-US"/>
          </a:p>
        </p:txBody>
      </p:sp>
    </p:spTree>
    <p:extLst>
      <p:ext uri="{BB962C8B-B14F-4D97-AF65-F5344CB8AC3E}">
        <p14:creationId xmlns:p14="http://schemas.microsoft.com/office/powerpoint/2010/main" val="382528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A073-7131-4AB8-B0F1-517549E04ECD}"/>
              </a:ext>
            </a:extLst>
          </p:cNvPr>
          <p:cNvSpPr>
            <a:spLocks noGrp="1"/>
          </p:cNvSpPr>
          <p:nvPr>
            <p:ph type="title"/>
          </p:nvPr>
        </p:nvSpPr>
        <p:spPr/>
        <p:txBody>
          <a:bodyPr/>
          <a:lstStyle/>
          <a:p>
            <a:r>
              <a:rPr lang="en-SG"/>
              <a:t>Registration</a:t>
            </a:r>
            <a:endParaRPr lang="en-US"/>
          </a:p>
        </p:txBody>
      </p:sp>
      <p:sp>
        <p:nvSpPr>
          <p:cNvPr id="3" name="Content Placeholder 2">
            <a:extLst>
              <a:ext uri="{FF2B5EF4-FFF2-40B4-BE49-F238E27FC236}">
                <a16:creationId xmlns:a16="http://schemas.microsoft.com/office/drawing/2014/main" id="{7B4D8EE5-D46E-4F56-A805-944D4AB32C0E}"/>
              </a:ext>
            </a:extLst>
          </p:cNvPr>
          <p:cNvSpPr>
            <a:spLocks noGrp="1"/>
          </p:cNvSpPr>
          <p:nvPr>
            <p:ph idx="1"/>
          </p:nvPr>
        </p:nvSpPr>
        <p:spPr/>
        <p:txBody>
          <a:bodyPr/>
          <a:lstStyle/>
          <a:p>
            <a:pPr lvl="1">
              <a:buFont typeface="Arial" panose="020B0604020202020204" pitchFamily="34" charset="0"/>
              <a:buChar char="•"/>
            </a:pPr>
            <a:r>
              <a:rPr lang="en-SG" sz="3200" b="1">
                <a:solidFill>
                  <a:srgbClr val="FF0000"/>
                </a:solidFill>
              </a:rPr>
              <a:t>Register</a:t>
            </a:r>
          </a:p>
          <a:p>
            <a:pPr lvl="1">
              <a:buFont typeface="Arial" panose="020B0604020202020204" pitchFamily="34" charset="0"/>
              <a:buChar char="•"/>
            </a:pPr>
            <a:r>
              <a:rPr lang="en-SG" sz="2400"/>
              <a:t>Login</a:t>
            </a:r>
          </a:p>
          <a:p>
            <a:pPr lvl="1">
              <a:buFont typeface="Arial" panose="020B0604020202020204" pitchFamily="34" charset="0"/>
              <a:buChar char="•"/>
            </a:pPr>
            <a:r>
              <a:rPr lang="en-SG" sz="2400"/>
              <a:t>Reset Password</a:t>
            </a:r>
          </a:p>
          <a:p>
            <a:pPr lvl="1">
              <a:buFont typeface="Arial" panose="020B0604020202020204" pitchFamily="34" charset="0"/>
              <a:buChar char="•"/>
            </a:pPr>
            <a:r>
              <a:rPr lang="en-SG" sz="2400"/>
              <a:t>Main Page</a:t>
            </a:r>
          </a:p>
        </p:txBody>
      </p:sp>
      <p:pic>
        <p:nvPicPr>
          <p:cNvPr id="6" name="Picture 5">
            <a:extLst>
              <a:ext uri="{FF2B5EF4-FFF2-40B4-BE49-F238E27FC236}">
                <a16:creationId xmlns:a16="http://schemas.microsoft.com/office/drawing/2014/main" id="{13E5215B-7591-4F37-8719-1D6F17A9C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767" y="2039317"/>
            <a:ext cx="8096028" cy="3938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screenshot of a cell phone&#10;&#10;Description automatically generated">
            <a:extLst>
              <a:ext uri="{FF2B5EF4-FFF2-40B4-BE49-F238E27FC236}">
                <a16:creationId xmlns:a16="http://schemas.microsoft.com/office/drawing/2014/main" id="{1ADF1BE0-61CB-43F7-B1BD-DA812B3D60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9346" y="243993"/>
            <a:ext cx="2056909" cy="3009900"/>
          </a:xfrm>
          <a:prstGeom prst="rect">
            <a:avLst/>
          </a:prstGeom>
          <a:ln>
            <a:noFill/>
          </a:ln>
          <a:effectLst>
            <a:outerShdw blurRad="190500" algn="tl" rotWithShape="0">
              <a:srgbClr val="000000">
                <a:alpha val="70000"/>
              </a:srgbClr>
            </a:outerShdw>
          </a:effectLst>
        </p:spPr>
      </p:pic>
      <p:pic>
        <p:nvPicPr>
          <p:cNvPr id="13" name="Picture 12" descr="A screenshot of a cell phone&#10;&#10;Description automatically generated">
            <a:extLst>
              <a:ext uri="{FF2B5EF4-FFF2-40B4-BE49-F238E27FC236}">
                <a16:creationId xmlns:a16="http://schemas.microsoft.com/office/drawing/2014/main" id="{BEC483B9-57CE-489C-97D6-3FE31428D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9345" y="3296503"/>
            <a:ext cx="2056909" cy="3009900"/>
          </a:xfrm>
          <a:prstGeom prst="rect">
            <a:avLst/>
          </a:prstGeom>
          <a:ln>
            <a:noFill/>
          </a:ln>
          <a:effectLst>
            <a:outerShdw blurRad="190500" algn="tl" rotWithShape="0">
              <a:srgbClr val="000000">
                <a:alpha val="70000"/>
              </a:srgbClr>
            </a:outerShdw>
          </a:effectLst>
        </p:spPr>
      </p:pic>
      <p:sp>
        <p:nvSpPr>
          <p:cNvPr id="20" name="Rectangle: Rounded Corners 19">
            <a:extLst>
              <a:ext uri="{FF2B5EF4-FFF2-40B4-BE49-F238E27FC236}">
                <a16:creationId xmlns:a16="http://schemas.microsoft.com/office/drawing/2014/main" id="{37B66305-7249-4FC9-84DD-F4D503790C4E}"/>
              </a:ext>
            </a:extLst>
          </p:cNvPr>
          <p:cNvSpPr/>
          <p:nvPr/>
        </p:nvSpPr>
        <p:spPr>
          <a:xfrm rot="2249473">
            <a:off x="10386821" y="1670305"/>
            <a:ext cx="106195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Blank</a:t>
            </a:r>
            <a:endParaRPr lang="en-US"/>
          </a:p>
        </p:txBody>
      </p:sp>
      <p:sp>
        <p:nvSpPr>
          <p:cNvPr id="21" name="Rectangle: Rounded Corners 20">
            <a:extLst>
              <a:ext uri="{FF2B5EF4-FFF2-40B4-BE49-F238E27FC236}">
                <a16:creationId xmlns:a16="http://schemas.microsoft.com/office/drawing/2014/main" id="{7DAAFF0E-897B-43DD-B198-C8FBEB5F3239}"/>
              </a:ext>
            </a:extLst>
          </p:cNvPr>
          <p:cNvSpPr/>
          <p:nvPr/>
        </p:nvSpPr>
        <p:spPr>
          <a:xfrm rot="2249473">
            <a:off x="10174177" y="4626024"/>
            <a:ext cx="1487244"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Requirement</a:t>
            </a:r>
            <a:endParaRPr lang="en-US"/>
          </a:p>
        </p:txBody>
      </p:sp>
      <p:cxnSp>
        <p:nvCxnSpPr>
          <p:cNvPr id="28" name="Straight Connector 27">
            <a:extLst>
              <a:ext uri="{FF2B5EF4-FFF2-40B4-BE49-F238E27FC236}">
                <a16:creationId xmlns:a16="http://schemas.microsoft.com/office/drawing/2014/main" id="{772D5136-2BF8-42BB-96F7-C8847DD96ED2}"/>
              </a:ext>
            </a:extLst>
          </p:cNvPr>
          <p:cNvCxnSpPr>
            <a:cxnSpLocks/>
          </p:cNvCxnSpPr>
          <p:nvPr/>
        </p:nvCxnSpPr>
        <p:spPr>
          <a:xfrm flipH="1" flipV="1">
            <a:off x="6191251" y="2562225"/>
            <a:ext cx="640080" cy="49721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E53C7C9-BAC0-42B0-8977-633B978AD4C4}"/>
              </a:ext>
            </a:extLst>
          </p:cNvPr>
          <p:cNvCxnSpPr>
            <a:cxnSpLocks/>
          </p:cNvCxnSpPr>
          <p:nvPr/>
        </p:nvCxnSpPr>
        <p:spPr>
          <a:xfrm flipH="1" flipV="1">
            <a:off x="6191250" y="3124200"/>
            <a:ext cx="628651" cy="35682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288CB23-A15D-4FCC-927D-D3FB27702C94}"/>
              </a:ext>
            </a:extLst>
          </p:cNvPr>
          <p:cNvCxnSpPr>
            <a:cxnSpLocks/>
          </p:cNvCxnSpPr>
          <p:nvPr/>
        </p:nvCxnSpPr>
        <p:spPr>
          <a:xfrm flipH="1" flipV="1">
            <a:off x="6258782" y="3707656"/>
            <a:ext cx="572549" cy="10957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4989F7-3242-4D35-BCD5-32687F589030}"/>
              </a:ext>
            </a:extLst>
          </p:cNvPr>
          <p:cNvCxnSpPr>
            <a:cxnSpLocks/>
          </p:cNvCxnSpPr>
          <p:nvPr/>
        </p:nvCxnSpPr>
        <p:spPr>
          <a:xfrm flipH="1">
            <a:off x="6191250" y="4131154"/>
            <a:ext cx="640081" cy="7850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383C911-5029-4B1E-A098-DE5CD90E0B78}"/>
              </a:ext>
            </a:extLst>
          </p:cNvPr>
          <p:cNvCxnSpPr>
            <a:cxnSpLocks/>
          </p:cNvCxnSpPr>
          <p:nvPr/>
        </p:nvCxnSpPr>
        <p:spPr>
          <a:xfrm flipH="1">
            <a:off x="6191250" y="4424057"/>
            <a:ext cx="640081" cy="37235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840B850-028C-4144-875F-EFE9236CF51E}"/>
              </a:ext>
            </a:extLst>
          </p:cNvPr>
          <p:cNvCxnSpPr>
            <a:cxnSpLocks/>
          </p:cNvCxnSpPr>
          <p:nvPr/>
        </p:nvCxnSpPr>
        <p:spPr>
          <a:xfrm flipH="1">
            <a:off x="6191250" y="4948809"/>
            <a:ext cx="640081" cy="35196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B06DA709-4DF6-4523-9703-79871B5F836A}"/>
              </a:ext>
            </a:extLst>
          </p:cNvPr>
          <p:cNvSpPr/>
          <p:nvPr/>
        </p:nvSpPr>
        <p:spPr>
          <a:xfrm>
            <a:off x="4819652" y="2925582"/>
            <a:ext cx="1523998"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SG"/>
              <a:t>2.NRIC</a:t>
            </a:r>
            <a:endParaRPr lang="en-US"/>
          </a:p>
        </p:txBody>
      </p:sp>
      <p:sp>
        <p:nvSpPr>
          <p:cNvPr id="23" name="Rectangle: Rounded Corners 22">
            <a:extLst>
              <a:ext uri="{FF2B5EF4-FFF2-40B4-BE49-F238E27FC236}">
                <a16:creationId xmlns:a16="http://schemas.microsoft.com/office/drawing/2014/main" id="{0F3DA29F-F770-43E0-AC1A-A127F0AB522A}"/>
              </a:ext>
            </a:extLst>
          </p:cNvPr>
          <p:cNvSpPr/>
          <p:nvPr/>
        </p:nvSpPr>
        <p:spPr>
          <a:xfrm>
            <a:off x="4819651" y="3481021"/>
            <a:ext cx="1523998"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SG"/>
              <a:t>3.FULL NAME</a:t>
            </a:r>
            <a:endParaRPr lang="en-US"/>
          </a:p>
        </p:txBody>
      </p:sp>
      <p:sp>
        <p:nvSpPr>
          <p:cNvPr id="24" name="Rectangle: Rounded Corners 23">
            <a:extLst>
              <a:ext uri="{FF2B5EF4-FFF2-40B4-BE49-F238E27FC236}">
                <a16:creationId xmlns:a16="http://schemas.microsoft.com/office/drawing/2014/main" id="{CC951AA0-CC45-4088-8959-F4A001C1E7A4}"/>
              </a:ext>
            </a:extLst>
          </p:cNvPr>
          <p:cNvSpPr/>
          <p:nvPr/>
        </p:nvSpPr>
        <p:spPr>
          <a:xfrm>
            <a:off x="4819651" y="4036460"/>
            <a:ext cx="1523998"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SG"/>
              <a:t>4.E-Mail</a:t>
            </a:r>
            <a:endParaRPr lang="en-US"/>
          </a:p>
        </p:txBody>
      </p:sp>
      <p:sp>
        <p:nvSpPr>
          <p:cNvPr id="25" name="Rectangle: Rounded Corners 24">
            <a:extLst>
              <a:ext uri="{FF2B5EF4-FFF2-40B4-BE49-F238E27FC236}">
                <a16:creationId xmlns:a16="http://schemas.microsoft.com/office/drawing/2014/main" id="{4114B0F6-98C3-4325-BD8C-6FFC0ABF55C3}"/>
              </a:ext>
            </a:extLst>
          </p:cNvPr>
          <p:cNvSpPr/>
          <p:nvPr/>
        </p:nvSpPr>
        <p:spPr>
          <a:xfrm>
            <a:off x="4819651" y="4580902"/>
            <a:ext cx="1523998"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SG"/>
              <a:t>5.Password</a:t>
            </a:r>
            <a:endParaRPr lang="en-US"/>
          </a:p>
        </p:txBody>
      </p:sp>
      <p:sp>
        <p:nvSpPr>
          <p:cNvPr id="26" name="Rectangle: Rounded Corners 25">
            <a:extLst>
              <a:ext uri="{FF2B5EF4-FFF2-40B4-BE49-F238E27FC236}">
                <a16:creationId xmlns:a16="http://schemas.microsoft.com/office/drawing/2014/main" id="{208B4A4F-9A49-4E93-A64D-249C0D67FB68}"/>
              </a:ext>
            </a:extLst>
          </p:cNvPr>
          <p:cNvSpPr/>
          <p:nvPr/>
        </p:nvSpPr>
        <p:spPr>
          <a:xfrm>
            <a:off x="4819651" y="5125344"/>
            <a:ext cx="1523998"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SG"/>
              <a:t>6.D.O.B</a:t>
            </a:r>
            <a:endParaRPr lang="en-US"/>
          </a:p>
        </p:txBody>
      </p:sp>
      <p:sp>
        <p:nvSpPr>
          <p:cNvPr id="27" name="Rectangle: Rounded Corners 26">
            <a:extLst>
              <a:ext uri="{FF2B5EF4-FFF2-40B4-BE49-F238E27FC236}">
                <a16:creationId xmlns:a16="http://schemas.microsoft.com/office/drawing/2014/main" id="{CC612BF5-50E5-48B6-92F0-3B61D73A8C74}"/>
              </a:ext>
            </a:extLst>
          </p:cNvPr>
          <p:cNvSpPr/>
          <p:nvPr/>
        </p:nvSpPr>
        <p:spPr>
          <a:xfrm>
            <a:off x="4819651" y="2409310"/>
            <a:ext cx="1523998"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SG"/>
              <a:t>1.Gender</a:t>
            </a:r>
            <a:endParaRPr lang="en-US"/>
          </a:p>
        </p:txBody>
      </p:sp>
      <p:sp>
        <p:nvSpPr>
          <p:cNvPr id="4" name="Slide Number Placeholder 3">
            <a:extLst>
              <a:ext uri="{FF2B5EF4-FFF2-40B4-BE49-F238E27FC236}">
                <a16:creationId xmlns:a16="http://schemas.microsoft.com/office/drawing/2014/main" id="{1D424C56-AEDC-432B-8A3D-06126C02295B}"/>
              </a:ext>
            </a:extLst>
          </p:cNvPr>
          <p:cNvSpPr>
            <a:spLocks noGrp="1"/>
          </p:cNvSpPr>
          <p:nvPr>
            <p:ph type="sldNum" sz="quarter" idx="12"/>
          </p:nvPr>
        </p:nvSpPr>
        <p:spPr/>
        <p:txBody>
          <a:bodyPr/>
          <a:lstStyle/>
          <a:p>
            <a:fld id="{EBCC9EEC-1D19-47A2-8218-C620C7D0AF99}" type="slidenum">
              <a:rPr lang="en-US" smtClean="0"/>
              <a:t>10</a:t>
            </a:fld>
            <a:endParaRPr lang="en-US"/>
          </a:p>
        </p:txBody>
      </p:sp>
    </p:spTree>
    <p:extLst>
      <p:ext uri="{BB962C8B-B14F-4D97-AF65-F5344CB8AC3E}">
        <p14:creationId xmlns:p14="http://schemas.microsoft.com/office/powerpoint/2010/main" val="3762835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A073-7131-4AB8-B0F1-517549E04ECD}"/>
              </a:ext>
            </a:extLst>
          </p:cNvPr>
          <p:cNvSpPr>
            <a:spLocks noGrp="1"/>
          </p:cNvSpPr>
          <p:nvPr>
            <p:ph type="title"/>
          </p:nvPr>
        </p:nvSpPr>
        <p:spPr/>
        <p:txBody>
          <a:bodyPr/>
          <a:lstStyle/>
          <a:p>
            <a:r>
              <a:rPr lang="en-SG"/>
              <a:t>Registration</a:t>
            </a:r>
            <a:endParaRPr lang="en-US"/>
          </a:p>
        </p:txBody>
      </p:sp>
      <p:sp>
        <p:nvSpPr>
          <p:cNvPr id="3" name="Content Placeholder 2">
            <a:extLst>
              <a:ext uri="{FF2B5EF4-FFF2-40B4-BE49-F238E27FC236}">
                <a16:creationId xmlns:a16="http://schemas.microsoft.com/office/drawing/2014/main" id="{7B4D8EE5-D46E-4F56-A805-944D4AB32C0E}"/>
              </a:ext>
            </a:extLst>
          </p:cNvPr>
          <p:cNvSpPr>
            <a:spLocks noGrp="1"/>
          </p:cNvSpPr>
          <p:nvPr>
            <p:ph idx="1"/>
          </p:nvPr>
        </p:nvSpPr>
        <p:spPr/>
        <p:txBody>
          <a:bodyPr/>
          <a:lstStyle/>
          <a:p>
            <a:pPr lvl="1">
              <a:buFont typeface="Arial" panose="020B0604020202020204" pitchFamily="34" charset="0"/>
              <a:buChar char="•"/>
            </a:pPr>
            <a:r>
              <a:rPr lang="en-SG" sz="2400"/>
              <a:t>Register</a:t>
            </a:r>
          </a:p>
          <a:p>
            <a:pPr lvl="1">
              <a:buFont typeface="Arial" panose="020B0604020202020204" pitchFamily="34" charset="0"/>
              <a:buChar char="•"/>
            </a:pPr>
            <a:r>
              <a:rPr lang="en-SG" sz="3200" b="1">
                <a:solidFill>
                  <a:srgbClr val="FF0000"/>
                </a:solidFill>
              </a:rPr>
              <a:t>Login</a:t>
            </a:r>
          </a:p>
          <a:p>
            <a:pPr lvl="1">
              <a:buFont typeface="Arial" panose="020B0604020202020204" pitchFamily="34" charset="0"/>
              <a:buChar char="•"/>
            </a:pPr>
            <a:r>
              <a:rPr lang="en-SG" sz="2400"/>
              <a:t>Reset Password</a:t>
            </a:r>
          </a:p>
          <a:p>
            <a:pPr lvl="1">
              <a:buFont typeface="Arial" panose="020B0604020202020204" pitchFamily="34" charset="0"/>
              <a:buChar char="•"/>
            </a:pPr>
            <a:r>
              <a:rPr lang="en-SG" sz="2400"/>
              <a:t>Main Page</a:t>
            </a:r>
          </a:p>
        </p:txBody>
      </p:sp>
      <p:pic>
        <p:nvPicPr>
          <p:cNvPr id="5" name="Picture 4">
            <a:extLst>
              <a:ext uri="{FF2B5EF4-FFF2-40B4-BE49-F238E27FC236}">
                <a16:creationId xmlns:a16="http://schemas.microsoft.com/office/drawing/2014/main" id="{9A5920BC-9CC5-4BA8-B483-2D85A86BF43F}"/>
              </a:ext>
            </a:extLst>
          </p:cNvPr>
          <p:cNvPicPr>
            <a:picLocks noChangeAspect="1"/>
          </p:cNvPicPr>
          <p:nvPr/>
        </p:nvPicPr>
        <p:blipFill>
          <a:blip r:embed="rId3"/>
          <a:stretch>
            <a:fillRect/>
          </a:stretch>
        </p:blipFill>
        <p:spPr>
          <a:xfrm>
            <a:off x="3598767" y="1983310"/>
            <a:ext cx="8096028" cy="39552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4">
            <a:extLst>
              <a:ext uri="{FF2B5EF4-FFF2-40B4-BE49-F238E27FC236}">
                <a16:creationId xmlns:a16="http://schemas.microsoft.com/office/drawing/2014/main" id="{D6FD3687-A136-482D-BF38-510374AE4C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881" t="48229" r="39405" b="32308"/>
          <a:stretch/>
        </p:blipFill>
        <p:spPr bwMode="auto">
          <a:xfrm>
            <a:off x="9664700" y="4431474"/>
            <a:ext cx="2164442" cy="9914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E5AD74-577B-4FF1-B686-F8F700B2B9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702" t="49326" r="39584" b="37696"/>
          <a:stretch/>
        </p:blipFill>
        <p:spPr bwMode="auto">
          <a:xfrm>
            <a:off x="9664700" y="2796241"/>
            <a:ext cx="2164442" cy="6592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C8C12EBB-DF6D-4A07-B20B-5F6B0A2403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405" t="49939" r="39524" b="37607"/>
          <a:stretch/>
        </p:blipFill>
        <p:spPr bwMode="auto">
          <a:xfrm>
            <a:off x="9664700" y="3649108"/>
            <a:ext cx="2164442" cy="6236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396403-3694-43ED-9D55-8D61BCCC7F68}"/>
              </a:ext>
            </a:extLst>
          </p:cNvPr>
          <p:cNvSpPr/>
          <p:nvPr/>
        </p:nvSpPr>
        <p:spPr>
          <a:xfrm>
            <a:off x="9664700" y="5122151"/>
            <a:ext cx="782320" cy="21336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3239C9F-C9BF-42B7-BAA5-8CD7E33CC9DF}"/>
              </a:ext>
            </a:extLst>
          </p:cNvPr>
          <p:cNvSpPr/>
          <p:nvPr/>
        </p:nvSpPr>
        <p:spPr>
          <a:xfrm>
            <a:off x="9994963" y="2320597"/>
            <a:ext cx="150391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Access Rights</a:t>
            </a:r>
            <a:endParaRPr lang="en-US"/>
          </a:p>
        </p:txBody>
      </p:sp>
      <p:sp>
        <p:nvSpPr>
          <p:cNvPr id="13" name="Rectangle 12">
            <a:extLst>
              <a:ext uri="{FF2B5EF4-FFF2-40B4-BE49-F238E27FC236}">
                <a16:creationId xmlns:a16="http://schemas.microsoft.com/office/drawing/2014/main" id="{DDFE5143-1D5D-4425-92D8-07389B1C3C4C}"/>
              </a:ext>
            </a:extLst>
          </p:cNvPr>
          <p:cNvSpPr/>
          <p:nvPr/>
        </p:nvSpPr>
        <p:spPr>
          <a:xfrm>
            <a:off x="7893050" y="4431474"/>
            <a:ext cx="609600" cy="16338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618A9FB-6C08-4008-928B-A14E336D5554}"/>
              </a:ext>
            </a:extLst>
          </p:cNvPr>
          <p:cNvSpPr/>
          <p:nvPr/>
        </p:nvSpPr>
        <p:spPr>
          <a:xfrm>
            <a:off x="10170259" y="4491862"/>
            <a:ext cx="1970842" cy="22924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SG" sz="1200"/>
              <a:t>Set By Admin</a:t>
            </a:r>
            <a:endParaRPr lang="en-US" sz="1200"/>
          </a:p>
        </p:txBody>
      </p:sp>
      <p:sp>
        <p:nvSpPr>
          <p:cNvPr id="17" name="Rectangle: Rounded Corners 16">
            <a:extLst>
              <a:ext uri="{FF2B5EF4-FFF2-40B4-BE49-F238E27FC236}">
                <a16:creationId xmlns:a16="http://schemas.microsoft.com/office/drawing/2014/main" id="{52F1C212-4CE3-46D3-A766-1105F477AA10}"/>
              </a:ext>
            </a:extLst>
          </p:cNvPr>
          <p:cNvSpPr/>
          <p:nvPr/>
        </p:nvSpPr>
        <p:spPr>
          <a:xfrm>
            <a:off x="10170258" y="4825482"/>
            <a:ext cx="1970843" cy="229240"/>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SG" sz="1200"/>
              <a:t>No Registration Needed</a:t>
            </a:r>
            <a:endParaRPr lang="en-US" sz="1200"/>
          </a:p>
        </p:txBody>
      </p:sp>
      <p:sp>
        <p:nvSpPr>
          <p:cNvPr id="4" name="Slide Number Placeholder 3">
            <a:extLst>
              <a:ext uri="{FF2B5EF4-FFF2-40B4-BE49-F238E27FC236}">
                <a16:creationId xmlns:a16="http://schemas.microsoft.com/office/drawing/2014/main" id="{25C264C4-5DE0-4668-B951-4585C407C506}"/>
              </a:ext>
            </a:extLst>
          </p:cNvPr>
          <p:cNvSpPr>
            <a:spLocks noGrp="1"/>
          </p:cNvSpPr>
          <p:nvPr>
            <p:ph type="sldNum" sz="quarter" idx="12"/>
          </p:nvPr>
        </p:nvSpPr>
        <p:spPr/>
        <p:txBody>
          <a:bodyPr/>
          <a:lstStyle/>
          <a:p>
            <a:fld id="{EBCC9EEC-1D19-47A2-8218-C620C7D0AF99}" type="slidenum">
              <a:rPr lang="en-US" smtClean="0"/>
              <a:t>11</a:t>
            </a:fld>
            <a:endParaRPr lang="en-US"/>
          </a:p>
        </p:txBody>
      </p:sp>
    </p:spTree>
    <p:extLst>
      <p:ext uri="{BB962C8B-B14F-4D97-AF65-F5344CB8AC3E}">
        <p14:creationId xmlns:p14="http://schemas.microsoft.com/office/powerpoint/2010/main" val="256827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A073-7131-4AB8-B0F1-517549E04ECD}"/>
              </a:ext>
            </a:extLst>
          </p:cNvPr>
          <p:cNvSpPr>
            <a:spLocks noGrp="1"/>
          </p:cNvSpPr>
          <p:nvPr>
            <p:ph type="title"/>
          </p:nvPr>
        </p:nvSpPr>
        <p:spPr/>
        <p:txBody>
          <a:bodyPr/>
          <a:lstStyle/>
          <a:p>
            <a:r>
              <a:rPr lang="en-SG"/>
              <a:t>Registration</a:t>
            </a:r>
            <a:endParaRPr lang="en-US"/>
          </a:p>
        </p:txBody>
      </p:sp>
      <p:sp>
        <p:nvSpPr>
          <p:cNvPr id="3" name="Content Placeholder 2">
            <a:extLst>
              <a:ext uri="{FF2B5EF4-FFF2-40B4-BE49-F238E27FC236}">
                <a16:creationId xmlns:a16="http://schemas.microsoft.com/office/drawing/2014/main" id="{7B4D8EE5-D46E-4F56-A805-944D4AB32C0E}"/>
              </a:ext>
            </a:extLst>
          </p:cNvPr>
          <p:cNvSpPr>
            <a:spLocks noGrp="1"/>
          </p:cNvSpPr>
          <p:nvPr>
            <p:ph idx="1"/>
          </p:nvPr>
        </p:nvSpPr>
        <p:spPr/>
        <p:txBody>
          <a:bodyPr/>
          <a:lstStyle/>
          <a:p>
            <a:pPr lvl="1">
              <a:buFont typeface="Arial" panose="020B0604020202020204" pitchFamily="34" charset="0"/>
              <a:buChar char="•"/>
            </a:pPr>
            <a:r>
              <a:rPr lang="en-SG" sz="2400"/>
              <a:t>Register</a:t>
            </a:r>
          </a:p>
          <a:p>
            <a:pPr lvl="1">
              <a:buFont typeface="Arial" panose="020B0604020202020204" pitchFamily="34" charset="0"/>
              <a:buChar char="•"/>
            </a:pPr>
            <a:r>
              <a:rPr lang="en-SG" sz="2400">
                <a:solidFill>
                  <a:schemeClr val="tx1"/>
                </a:solidFill>
              </a:rPr>
              <a:t>Login</a:t>
            </a:r>
          </a:p>
          <a:p>
            <a:pPr lvl="1">
              <a:buFont typeface="Arial" panose="020B0604020202020204" pitchFamily="34" charset="0"/>
              <a:buChar char="•"/>
            </a:pPr>
            <a:r>
              <a:rPr lang="en-SG" sz="3200" b="1">
                <a:solidFill>
                  <a:srgbClr val="FF0000"/>
                </a:solidFill>
              </a:rPr>
              <a:t>Reset </a:t>
            </a:r>
          </a:p>
          <a:p>
            <a:pPr marL="201168" lvl="1" indent="0">
              <a:buNone/>
            </a:pPr>
            <a:r>
              <a:rPr lang="en-SG" sz="3200" b="1">
                <a:solidFill>
                  <a:srgbClr val="FF0000"/>
                </a:solidFill>
              </a:rPr>
              <a:t>  Password</a:t>
            </a:r>
          </a:p>
          <a:p>
            <a:pPr lvl="1">
              <a:buFont typeface="Arial" panose="020B0604020202020204" pitchFamily="34" charset="0"/>
              <a:buChar char="•"/>
            </a:pPr>
            <a:r>
              <a:rPr lang="en-SG" sz="2400"/>
              <a:t>Main Page</a:t>
            </a:r>
          </a:p>
        </p:txBody>
      </p:sp>
      <p:pic>
        <p:nvPicPr>
          <p:cNvPr id="6" name="Picture 5">
            <a:extLst>
              <a:ext uri="{FF2B5EF4-FFF2-40B4-BE49-F238E27FC236}">
                <a16:creationId xmlns:a16="http://schemas.microsoft.com/office/drawing/2014/main" id="{E04CC004-B3FF-460D-B23A-6BC3676BC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769" y="2033032"/>
            <a:ext cx="8096028" cy="3944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D7BF45B6-FE8D-4E86-ACBA-C5E4FFCA077F}"/>
              </a:ext>
            </a:extLst>
          </p:cNvPr>
          <p:cNvSpPr>
            <a:spLocks noGrp="1"/>
          </p:cNvSpPr>
          <p:nvPr>
            <p:ph type="sldNum" sz="quarter" idx="12"/>
          </p:nvPr>
        </p:nvSpPr>
        <p:spPr/>
        <p:txBody>
          <a:bodyPr/>
          <a:lstStyle/>
          <a:p>
            <a:fld id="{EBCC9EEC-1D19-47A2-8218-C620C7D0AF99}" type="slidenum">
              <a:rPr lang="en-US" smtClean="0"/>
              <a:t>12</a:t>
            </a:fld>
            <a:endParaRPr lang="en-US"/>
          </a:p>
        </p:txBody>
      </p:sp>
    </p:spTree>
    <p:extLst>
      <p:ext uri="{BB962C8B-B14F-4D97-AF65-F5344CB8AC3E}">
        <p14:creationId xmlns:p14="http://schemas.microsoft.com/office/powerpoint/2010/main" val="1869521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A073-7131-4AB8-B0F1-517549E04ECD}"/>
              </a:ext>
            </a:extLst>
          </p:cNvPr>
          <p:cNvSpPr>
            <a:spLocks noGrp="1"/>
          </p:cNvSpPr>
          <p:nvPr>
            <p:ph type="title"/>
          </p:nvPr>
        </p:nvSpPr>
        <p:spPr/>
        <p:txBody>
          <a:bodyPr/>
          <a:lstStyle/>
          <a:p>
            <a:r>
              <a:rPr lang="en-SG"/>
              <a:t>Registration</a:t>
            </a:r>
            <a:endParaRPr lang="en-US"/>
          </a:p>
        </p:txBody>
      </p:sp>
      <p:sp>
        <p:nvSpPr>
          <p:cNvPr id="3" name="Content Placeholder 2">
            <a:extLst>
              <a:ext uri="{FF2B5EF4-FFF2-40B4-BE49-F238E27FC236}">
                <a16:creationId xmlns:a16="http://schemas.microsoft.com/office/drawing/2014/main" id="{7B4D8EE5-D46E-4F56-A805-944D4AB32C0E}"/>
              </a:ext>
            </a:extLst>
          </p:cNvPr>
          <p:cNvSpPr>
            <a:spLocks noGrp="1"/>
          </p:cNvSpPr>
          <p:nvPr>
            <p:ph idx="1"/>
          </p:nvPr>
        </p:nvSpPr>
        <p:spPr/>
        <p:txBody>
          <a:bodyPr/>
          <a:lstStyle/>
          <a:p>
            <a:pPr lvl="1">
              <a:buFont typeface="Arial" panose="020B0604020202020204" pitchFamily="34" charset="0"/>
              <a:buChar char="•"/>
            </a:pPr>
            <a:r>
              <a:rPr lang="en-SG" sz="2400"/>
              <a:t>Register</a:t>
            </a:r>
          </a:p>
          <a:p>
            <a:pPr lvl="1">
              <a:buFont typeface="Arial" panose="020B0604020202020204" pitchFamily="34" charset="0"/>
              <a:buChar char="•"/>
            </a:pPr>
            <a:r>
              <a:rPr lang="en-SG" sz="2400">
                <a:solidFill>
                  <a:schemeClr val="tx1"/>
                </a:solidFill>
              </a:rPr>
              <a:t>Login</a:t>
            </a:r>
          </a:p>
          <a:p>
            <a:pPr lvl="1">
              <a:buFont typeface="Arial" panose="020B0604020202020204" pitchFamily="34" charset="0"/>
              <a:buChar char="•"/>
            </a:pPr>
            <a:r>
              <a:rPr lang="en-SG" sz="2400"/>
              <a:t>Reset Password</a:t>
            </a:r>
          </a:p>
          <a:p>
            <a:pPr lvl="1">
              <a:buFont typeface="Arial" panose="020B0604020202020204" pitchFamily="34" charset="0"/>
              <a:buChar char="•"/>
            </a:pPr>
            <a:r>
              <a:rPr lang="en-SG" sz="3200" b="1">
                <a:solidFill>
                  <a:srgbClr val="FF0000"/>
                </a:solidFill>
              </a:rPr>
              <a:t>Main </a:t>
            </a:r>
          </a:p>
          <a:p>
            <a:pPr marL="201168" lvl="1" indent="0">
              <a:buNone/>
            </a:pPr>
            <a:r>
              <a:rPr lang="en-SG" sz="3200" b="1">
                <a:solidFill>
                  <a:srgbClr val="FF0000"/>
                </a:solidFill>
              </a:rPr>
              <a:t>  Page</a:t>
            </a:r>
          </a:p>
        </p:txBody>
      </p:sp>
      <p:pic>
        <p:nvPicPr>
          <p:cNvPr id="6" name="Picture 5">
            <a:extLst>
              <a:ext uri="{FF2B5EF4-FFF2-40B4-BE49-F238E27FC236}">
                <a16:creationId xmlns:a16="http://schemas.microsoft.com/office/drawing/2014/main" id="{96D12309-6B73-49A5-A163-6CE46FEEE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770" y="2033032"/>
            <a:ext cx="8096028" cy="3944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B714B1DE-4BBE-4C7D-B137-272744310B9E}"/>
              </a:ext>
            </a:extLst>
          </p:cNvPr>
          <p:cNvSpPr/>
          <p:nvPr/>
        </p:nvSpPr>
        <p:spPr>
          <a:xfrm>
            <a:off x="3598770" y="2033032"/>
            <a:ext cx="334038" cy="33730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2821E295-4E59-48DB-9BBC-994CD03B63F9}"/>
              </a:ext>
            </a:extLst>
          </p:cNvPr>
          <p:cNvSpPr/>
          <p:nvPr/>
        </p:nvSpPr>
        <p:spPr>
          <a:xfrm>
            <a:off x="11182314" y="2034875"/>
            <a:ext cx="334038" cy="33730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ADD328D-4348-4258-9BBD-5C91696E4565}"/>
              </a:ext>
            </a:extLst>
          </p:cNvPr>
          <p:cNvSpPr/>
          <p:nvPr/>
        </p:nvSpPr>
        <p:spPr>
          <a:xfrm>
            <a:off x="3013831" y="1616118"/>
            <a:ext cx="150391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Main Page</a:t>
            </a:r>
            <a:endParaRPr lang="en-US"/>
          </a:p>
        </p:txBody>
      </p:sp>
      <p:sp>
        <p:nvSpPr>
          <p:cNvPr id="11" name="Rectangle: Rounded Corners 10">
            <a:extLst>
              <a:ext uri="{FF2B5EF4-FFF2-40B4-BE49-F238E27FC236}">
                <a16:creationId xmlns:a16="http://schemas.microsoft.com/office/drawing/2014/main" id="{01A77DF6-4128-450C-8F12-0AEA292E6CCE}"/>
              </a:ext>
            </a:extLst>
          </p:cNvPr>
          <p:cNvSpPr/>
          <p:nvPr/>
        </p:nvSpPr>
        <p:spPr>
          <a:xfrm>
            <a:off x="10597375" y="1627985"/>
            <a:ext cx="150391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Log Out</a:t>
            </a:r>
            <a:endParaRPr lang="en-US"/>
          </a:p>
        </p:txBody>
      </p:sp>
      <p:sp>
        <p:nvSpPr>
          <p:cNvPr id="12" name="Rectangle 11">
            <a:extLst>
              <a:ext uri="{FF2B5EF4-FFF2-40B4-BE49-F238E27FC236}">
                <a16:creationId xmlns:a16="http://schemas.microsoft.com/office/drawing/2014/main" id="{39E1FD69-5A1D-4362-94F4-4CE818458D84}"/>
              </a:ext>
            </a:extLst>
          </p:cNvPr>
          <p:cNvSpPr/>
          <p:nvPr/>
        </p:nvSpPr>
        <p:spPr>
          <a:xfrm>
            <a:off x="5114338" y="2947386"/>
            <a:ext cx="1890143" cy="2041864"/>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DE85C98-693B-4A59-8FD8-3E61C7975E4A}"/>
              </a:ext>
            </a:extLst>
          </p:cNvPr>
          <p:cNvSpPr>
            <a:spLocks noGrp="1"/>
          </p:cNvSpPr>
          <p:nvPr>
            <p:ph type="sldNum" sz="quarter" idx="12"/>
          </p:nvPr>
        </p:nvSpPr>
        <p:spPr/>
        <p:txBody>
          <a:bodyPr/>
          <a:lstStyle/>
          <a:p>
            <a:fld id="{EBCC9EEC-1D19-47A2-8218-C620C7D0AF99}" type="slidenum">
              <a:rPr lang="en-US" smtClean="0"/>
              <a:t>13</a:t>
            </a:fld>
            <a:endParaRPr lang="en-US"/>
          </a:p>
        </p:txBody>
      </p:sp>
    </p:spTree>
    <p:extLst>
      <p:ext uri="{BB962C8B-B14F-4D97-AF65-F5344CB8AC3E}">
        <p14:creationId xmlns:p14="http://schemas.microsoft.com/office/powerpoint/2010/main" val="3824229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5ACD-180C-4673-B8CB-0BDADD91A3E3}"/>
              </a:ext>
            </a:extLst>
          </p:cNvPr>
          <p:cNvSpPr>
            <a:spLocks noGrp="1"/>
          </p:cNvSpPr>
          <p:nvPr>
            <p:ph type="title"/>
          </p:nvPr>
        </p:nvSpPr>
        <p:spPr/>
        <p:txBody>
          <a:bodyPr/>
          <a:lstStyle/>
          <a:p>
            <a:r>
              <a:rPr lang="en-SG"/>
              <a:t>The Test</a:t>
            </a:r>
            <a:endParaRPr lang="en-US"/>
          </a:p>
        </p:txBody>
      </p:sp>
      <p:sp>
        <p:nvSpPr>
          <p:cNvPr id="3" name="Content Placeholder 2">
            <a:extLst>
              <a:ext uri="{FF2B5EF4-FFF2-40B4-BE49-F238E27FC236}">
                <a16:creationId xmlns:a16="http://schemas.microsoft.com/office/drawing/2014/main" id="{ED80F163-096C-4792-BC4E-F1C7AE523780}"/>
              </a:ext>
            </a:extLst>
          </p:cNvPr>
          <p:cNvSpPr>
            <a:spLocks noGrp="1"/>
          </p:cNvSpPr>
          <p:nvPr>
            <p:ph idx="1"/>
          </p:nvPr>
        </p:nvSpPr>
        <p:spPr/>
        <p:txBody>
          <a:bodyPr/>
          <a:lstStyle/>
          <a:p>
            <a:pPr lvl="1">
              <a:buFont typeface="Arial" panose="020B0604020202020204" pitchFamily="34" charset="0"/>
              <a:buChar char="•"/>
            </a:pPr>
            <a:r>
              <a:rPr lang="en-SG" sz="2400"/>
              <a:t>Test A</a:t>
            </a:r>
          </a:p>
          <a:p>
            <a:pPr lvl="1">
              <a:buFont typeface="Arial" panose="020B0604020202020204" pitchFamily="34" charset="0"/>
              <a:buChar char="•"/>
            </a:pPr>
            <a:r>
              <a:rPr lang="en-SG" sz="2400"/>
              <a:t>Test B</a:t>
            </a:r>
          </a:p>
        </p:txBody>
      </p:sp>
      <p:pic>
        <p:nvPicPr>
          <p:cNvPr id="5" name="Picture 4">
            <a:extLst>
              <a:ext uri="{FF2B5EF4-FFF2-40B4-BE49-F238E27FC236}">
                <a16:creationId xmlns:a16="http://schemas.microsoft.com/office/drawing/2014/main" id="{544A6279-36F7-497F-BF76-6794AD0101A1}"/>
              </a:ext>
            </a:extLst>
          </p:cNvPr>
          <p:cNvPicPr>
            <a:picLocks noChangeAspect="1"/>
          </p:cNvPicPr>
          <p:nvPr/>
        </p:nvPicPr>
        <p:blipFill>
          <a:blip r:embed="rId3"/>
          <a:stretch>
            <a:fillRect/>
          </a:stretch>
        </p:blipFill>
        <p:spPr>
          <a:xfrm>
            <a:off x="2103416" y="3429000"/>
            <a:ext cx="3992584" cy="2801184"/>
          </a:xfrm>
          <a:prstGeom prst="rect">
            <a:avLst/>
          </a:prstGeom>
        </p:spPr>
      </p:pic>
      <p:pic>
        <p:nvPicPr>
          <p:cNvPr id="6" name="Picture 5">
            <a:extLst>
              <a:ext uri="{FF2B5EF4-FFF2-40B4-BE49-F238E27FC236}">
                <a16:creationId xmlns:a16="http://schemas.microsoft.com/office/drawing/2014/main" id="{F99338CC-7249-4BE8-A050-F376CB1F4D20}"/>
              </a:ext>
            </a:extLst>
          </p:cNvPr>
          <p:cNvPicPr>
            <a:picLocks noChangeAspect="1"/>
          </p:cNvPicPr>
          <p:nvPr/>
        </p:nvPicPr>
        <p:blipFill>
          <a:blip r:embed="rId4"/>
          <a:stretch>
            <a:fillRect/>
          </a:stretch>
        </p:blipFill>
        <p:spPr>
          <a:xfrm>
            <a:off x="6825358" y="3429001"/>
            <a:ext cx="3998270" cy="2801183"/>
          </a:xfrm>
          <a:prstGeom prst="rect">
            <a:avLst/>
          </a:prstGeom>
        </p:spPr>
      </p:pic>
      <p:pic>
        <p:nvPicPr>
          <p:cNvPr id="7" name="Picture 2" descr="Image result for trail making test">
            <a:extLst>
              <a:ext uri="{FF2B5EF4-FFF2-40B4-BE49-F238E27FC236}">
                <a16:creationId xmlns:a16="http://schemas.microsoft.com/office/drawing/2014/main" id="{B667D6F1-F380-41EE-8A1C-986A5A88C9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97" b="56508"/>
          <a:stretch/>
        </p:blipFill>
        <p:spPr bwMode="auto">
          <a:xfrm>
            <a:off x="2103416" y="2702458"/>
            <a:ext cx="2371516" cy="7265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trail making test">
            <a:extLst>
              <a:ext uri="{FF2B5EF4-FFF2-40B4-BE49-F238E27FC236}">
                <a16:creationId xmlns:a16="http://schemas.microsoft.com/office/drawing/2014/main" id="{3CD6F4F9-33A5-4D34-956C-97CF8AB215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97" t="42564"/>
          <a:stretch/>
        </p:blipFill>
        <p:spPr bwMode="auto">
          <a:xfrm>
            <a:off x="6825358" y="2463225"/>
            <a:ext cx="2371517" cy="9594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405B9C-092F-45D7-9983-E1ACC6C6C5E2}"/>
              </a:ext>
            </a:extLst>
          </p:cNvPr>
          <p:cNvSpPr txBox="1"/>
          <p:nvPr/>
        </p:nvSpPr>
        <p:spPr>
          <a:xfrm>
            <a:off x="4385388" y="2881063"/>
            <a:ext cx="343364" cy="369332"/>
          </a:xfrm>
          <a:prstGeom prst="rect">
            <a:avLst/>
          </a:prstGeom>
          <a:noFill/>
        </p:spPr>
        <p:txBody>
          <a:bodyPr wrap="none" rtlCol="0">
            <a:spAutoFit/>
          </a:bodyPr>
          <a:lstStyle/>
          <a:p>
            <a:r>
              <a:rPr lang="en-SG"/>
              <a:t>…</a:t>
            </a:r>
            <a:endParaRPr lang="en-US"/>
          </a:p>
        </p:txBody>
      </p:sp>
      <p:sp>
        <p:nvSpPr>
          <p:cNvPr id="9" name="TextBox 8">
            <a:extLst>
              <a:ext uri="{FF2B5EF4-FFF2-40B4-BE49-F238E27FC236}">
                <a16:creationId xmlns:a16="http://schemas.microsoft.com/office/drawing/2014/main" id="{0CF59BD4-5581-4E10-AFF7-D39889D5A678}"/>
              </a:ext>
            </a:extLst>
          </p:cNvPr>
          <p:cNvSpPr txBox="1"/>
          <p:nvPr/>
        </p:nvSpPr>
        <p:spPr>
          <a:xfrm>
            <a:off x="9139023" y="2651427"/>
            <a:ext cx="343364" cy="369332"/>
          </a:xfrm>
          <a:prstGeom prst="rect">
            <a:avLst/>
          </a:prstGeom>
          <a:noFill/>
        </p:spPr>
        <p:txBody>
          <a:bodyPr wrap="none" rtlCol="0">
            <a:spAutoFit/>
          </a:bodyPr>
          <a:lstStyle/>
          <a:p>
            <a:r>
              <a:rPr lang="en-SG"/>
              <a:t>…</a:t>
            </a:r>
            <a:endParaRPr lang="en-US"/>
          </a:p>
        </p:txBody>
      </p:sp>
      <p:sp>
        <p:nvSpPr>
          <p:cNvPr id="10" name="Flowchart: Connector 9">
            <a:extLst>
              <a:ext uri="{FF2B5EF4-FFF2-40B4-BE49-F238E27FC236}">
                <a16:creationId xmlns:a16="http://schemas.microsoft.com/office/drawing/2014/main" id="{1CAD852A-9142-4237-B4B0-4A7ED642FA04}"/>
              </a:ext>
            </a:extLst>
          </p:cNvPr>
          <p:cNvSpPr/>
          <p:nvPr/>
        </p:nvSpPr>
        <p:spPr>
          <a:xfrm>
            <a:off x="4694865" y="2882498"/>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p>
        </p:txBody>
      </p:sp>
      <p:sp>
        <p:nvSpPr>
          <p:cNvPr id="11" name="Flowchart: Connector 10">
            <a:extLst>
              <a:ext uri="{FF2B5EF4-FFF2-40B4-BE49-F238E27FC236}">
                <a16:creationId xmlns:a16="http://schemas.microsoft.com/office/drawing/2014/main" id="{222F8B18-D2CB-42CC-850F-0181AE862F5A}"/>
              </a:ext>
            </a:extLst>
          </p:cNvPr>
          <p:cNvSpPr/>
          <p:nvPr/>
        </p:nvSpPr>
        <p:spPr>
          <a:xfrm>
            <a:off x="9463115" y="2643585"/>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p>
        </p:txBody>
      </p:sp>
      <p:sp>
        <p:nvSpPr>
          <p:cNvPr id="12" name="TextBox 11">
            <a:extLst>
              <a:ext uri="{FF2B5EF4-FFF2-40B4-BE49-F238E27FC236}">
                <a16:creationId xmlns:a16="http://schemas.microsoft.com/office/drawing/2014/main" id="{B73BA8EC-08C4-483E-9C1E-EE37BCF34245}"/>
              </a:ext>
            </a:extLst>
          </p:cNvPr>
          <p:cNvSpPr txBox="1"/>
          <p:nvPr/>
        </p:nvSpPr>
        <p:spPr>
          <a:xfrm>
            <a:off x="4718378" y="2914172"/>
            <a:ext cx="418704" cy="369332"/>
          </a:xfrm>
          <a:prstGeom prst="rect">
            <a:avLst/>
          </a:prstGeom>
          <a:noFill/>
        </p:spPr>
        <p:txBody>
          <a:bodyPr wrap="none" rtlCol="0">
            <a:spAutoFit/>
          </a:bodyPr>
          <a:lstStyle/>
          <a:p>
            <a:r>
              <a:rPr lang="en-SG"/>
              <a:t>25</a:t>
            </a:r>
            <a:endParaRPr lang="en-US"/>
          </a:p>
        </p:txBody>
      </p:sp>
      <p:sp>
        <p:nvSpPr>
          <p:cNvPr id="13" name="TextBox 12">
            <a:extLst>
              <a:ext uri="{FF2B5EF4-FFF2-40B4-BE49-F238E27FC236}">
                <a16:creationId xmlns:a16="http://schemas.microsoft.com/office/drawing/2014/main" id="{C7D3039A-9822-4BD2-9D26-FF6ED9A089FC}"/>
              </a:ext>
            </a:extLst>
          </p:cNvPr>
          <p:cNvSpPr txBox="1"/>
          <p:nvPr/>
        </p:nvSpPr>
        <p:spPr>
          <a:xfrm>
            <a:off x="9539670" y="2685380"/>
            <a:ext cx="282450" cy="369332"/>
          </a:xfrm>
          <a:prstGeom prst="rect">
            <a:avLst/>
          </a:prstGeom>
          <a:noFill/>
        </p:spPr>
        <p:txBody>
          <a:bodyPr wrap="none" rtlCol="0">
            <a:spAutoFit/>
          </a:bodyPr>
          <a:lstStyle/>
          <a:p>
            <a:r>
              <a:rPr lang="en-SG"/>
              <a:t>L</a:t>
            </a:r>
            <a:endParaRPr lang="en-US"/>
          </a:p>
        </p:txBody>
      </p:sp>
      <p:pic>
        <p:nvPicPr>
          <p:cNvPr id="14" name="Picture 13">
            <a:extLst>
              <a:ext uri="{FF2B5EF4-FFF2-40B4-BE49-F238E27FC236}">
                <a16:creationId xmlns:a16="http://schemas.microsoft.com/office/drawing/2014/main" id="{CD83D72D-7494-491A-9B12-0DDB25766D3A}"/>
              </a:ext>
            </a:extLst>
          </p:cNvPr>
          <p:cNvPicPr>
            <a:picLocks noChangeAspect="1"/>
          </p:cNvPicPr>
          <p:nvPr/>
        </p:nvPicPr>
        <p:blipFill>
          <a:blip r:embed="rId6"/>
          <a:stretch>
            <a:fillRect/>
          </a:stretch>
        </p:blipFill>
        <p:spPr>
          <a:xfrm>
            <a:off x="7313982" y="478117"/>
            <a:ext cx="1424166" cy="1020148"/>
          </a:xfrm>
          <a:prstGeom prst="rect">
            <a:avLst/>
          </a:prstGeom>
        </p:spPr>
      </p:pic>
      <p:pic>
        <p:nvPicPr>
          <p:cNvPr id="16" name="Picture 15">
            <a:extLst>
              <a:ext uri="{FF2B5EF4-FFF2-40B4-BE49-F238E27FC236}">
                <a16:creationId xmlns:a16="http://schemas.microsoft.com/office/drawing/2014/main" id="{2E062FB4-DD6E-4675-80FC-1F80556AD910}"/>
              </a:ext>
            </a:extLst>
          </p:cNvPr>
          <p:cNvPicPr>
            <a:picLocks noChangeAspect="1"/>
          </p:cNvPicPr>
          <p:nvPr/>
        </p:nvPicPr>
        <p:blipFill>
          <a:blip r:embed="rId7"/>
          <a:stretch>
            <a:fillRect/>
          </a:stretch>
        </p:blipFill>
        <p:spPr>
          <a:xfrm>
            <a:off x="7307523" y="1487016"/>
            <a:ext cx="1426849" cy="1024553"/>
          </a:xfrm>
          <a:prstGeom prst="rect">
            <a:avLst/>
          </a:prstGeom>
        </p:spPr>
      </p:pic>
      <p:pic>
        <p:nvPicPr>
          <p:cNvPr id="17" name="Picture 16">
            <a:extLst>
              <a:ext uri="{FF2B5EF4-FFF2-40B4-BE49-F238E27FC236}">
                <a16:creationId xmlns:a16="http://schemas.microsoft.com/office/drawing/2014/main" id="{127842E9-92B0-4D96-BB92-03A764DDD017}"/>
              </a:ext>
            </a:extLst>
          </p:cNvPr>
          <p:cNvPicPr>
            <a:picLocks noChangeAspect="1"/>
          </p:cNvPicPr>
          <p:nvPr/>
        </p:nvPicPr>
        <p:blipFill>
          <a:blip r:embed="rId8"/>
          <a:stretch>
            <a:fillRect/>
          </a:stretch>
        </p:blipFill>
        <p:spPr>
          <a:xfrm>
            <a:off x="8724540" y="1491241"/>
            <a:ext cx="1431718" cy="1028049"/>
          </a:xfrm>
          <a:prstGeom prst="rect">
            <a:avLst/>
          </a:prstGeom>
        </p:spPr>
      </p:pic>
      <p:pic>
        <p:nvPicPr>
          <p:cNvPr id="15" name="Picture 14">
            <a:extLst>
              <a:ext uri="{FF2B5EF4-FFF2-40B4-BE49-F238E27FC236}">
                <a16:creationId xmlns:a16="http://schemas.microsoft.com/office/drawing/2014/main" id="{C5C1BE42-E5C1-45B6-AE31-52E1682046E1}"/>
              </a:ext>
            </a:extLst>
          </p:cNvPr>
          <p:cNvPicPr>
            <a:picLocks noChangeAspect="1"/>
          </p:cNvPicPr>
          <p:nvPr/>
        </p:nvPicPr>
        <p:blipFill>
          <a:blip r:embed="rId9"/>
          <a:stretch>
            <a:fillRect/>
          </a:stretch>
        </p:blipFill>
        <p:spPr>
          <a:xfrm>
            <a:off x="8721784" y="471593"/>
            <a:ext cx="1437229" cy="1028048"/>
          </a:xfrm>
          <a:prstGeom prst="rect">
            <a:avLst/>
          </a:prstGeom>
        </p:spPr>
      </p:pic>
      <p:sp>
        <p:nvSpPr>
          <p:cNvPr id="18" name="Rectangle: Rounded Corners 17">
            <a:extLst>
              <a:ext uri="{FF2B5EF4-FFF2-40B4-BE49-F238E27FC236}">
                <a16:creationId xmlns:a16="http://schemas.microsoft.com/office/drawing/2014/main" id="{3DA0A88D-FB85-4986-8A54-1587F193DB51}"/>
              </a:ext>
            </a:extLst>
          </p:cNvPr>
          <p:cNvSpPr/>
          <p:nvPr/>
        </p:nvSpPr>
        <p:spPr>
          <a:xfrm>
            <a:off x="7540140" y="187789"/>
            <a:ext cx="238017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Random Generated</a:t>
            </a:r>
            <a:endParaRPr lang="en-US"/>
          </a:p>
        </p:txBody>
      </p:sp>
      <p:sp>
        <p:nvSpPr>
          <p:cNvPr id="19" name="Slide Number Placeholder 18">
            <a:extLst>
              <a:ext uri="{FF2B5EF4-FFF2-40B4-BE49-F238E27FC236}">
                <a16:creationId xmlns:a16="http://schemas.microsoft.com/office/drawing/2014/main" id="{6CCC12E1-5BF9-44CF-BDD3-40BA2289AA28}"/>
              </a:ext>
            </a:extLst>
          </p:cNvPr>
          <p:cNvSpPr>
            <a:spLocks noGrp="1"/>
          </p:cNvSpPr>
          <p:nvPr>
            <p:ph type="sldNum" sz="quarter" idx="12"/>
          </p:nvPr>
        </p:nvSpPr>
        <p:spPr/>
        <p:txBody>
          <a:bodyPr/>
          <a:lstStyle/>
          <a:p>
            <a:fld id="{EBCC9EEC-1D19-47A2-8218-C620C7D0AF99}" type="slidenum">
              <a:rPr lang="en-US" smtClean="0"/>
              <a:t>14</a:t>
            </a:fld>
            <a:endParaRPr lang="en-US"/>
          </a:p>
        </p:txBody>
      </p:sp>
    </p:spTree>
    <p:extLst>
      <p:ext uri="{BB962C8B-B14F-4D97-AF65-F5344CB8AC3E}">
        <p14:creationId xmlns:p14="http://schemas.microsoft.com/office/powerpoint/2010/main" val="2525173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5ACD-180C-4673-B8CB-0BDADD91A3E3}"/>
              </a:ext>
            </a:extLst>
          </p:cNvPr>
          <p:cNvSpPr>
            <a:spLocks noGrp="1"/>
          </p:cNvSpPr>
          <p:nvPr>
            <p:ph type="title"/>
          </p:nvPr>
        </p:nvSpPr>
        <p:spPr/>
        <p:txBody>
          <a:bodyPr/>
          <a:lstStyle/>
          <a:p>
            <a:r>
              <a:rPr lang="en-SG"/>
              <a:t>The Test</a:t>
            </a:r>
            <a:endParaRPr lang="en-US"/>
          </a:p>
        </p:txBody>
      </p:sp>
      <p:sp>
        <p:nvSpPr>
          <p:cNvPr id="3" name="Content Placeholder 2">
            <a:extLst>
              <a:ext uri="{FF2B5EF4-FFF2-40B4-BE49-F238E27FC236}">
                <a16:creationId xmlns:a16="http://schemas.microsoft.com/office/drawing/2014/main" id="{ED80F163-096C-4792-BC4E-F1C7AE523780}"/>
              </a:ext>
            </a:extLst>
          </p:cNvPr>
          <p:cNvSpPr>
            <a:spLocks noGrp="1"/>
          </p:cNvSpPr>
          <p:nvPr>
            <p:ph idx="1"/>
          </p:nvPr>
        </p:nvSpPr>
        <p:spPr/>
        <p:txBody>
          <a:bodyPr/>
          <a:lstStyle/>
          <a:p>
            <a:pPr lvl="1">
              <a:buFont typeface="Arial" panose="020B0604020202020204" pitchFamily="34" charset="0"/>
              <a:buChar char="•"/>
            </a:pPr>
            <a:r>
              <a:rPr lang="en-SG" sz="3200" b="1">
                <a:solidFill>
                  <a:srgbClr val="FF0000"/>
                </a:solidFill>
              </a:rPr>
              <a:t>Test A</a:t>
            </a:r>
          </a:p>
          <a:p>
            <a:pPr lvl="1">
              <a:buFont typeface="Arial" panose="020B0604020202020204" pitchFamily="34" charset="0"/>
              <a:buChar char="•"/>
            </a:pPr>
            <a:r>
              <a:rPr lang="en-SG" sz="2400"/>
              <a:t>Test B</a:t>
            </a:r>
          </a:p>
        </p:txBody>
      </p:sp>
      <p:pic>
        <p:nvPicPr>
          <p:cNvPr id="10242" name="Picture 2">
            <a:extLst>
              <a:ext uri="{FF2B5EF4-FFF2-40B4-BE49-F238E27FC236}">
                <a16:creationId xmlns:a16="http://schemas.microsoft.com/office/drawing/2014/main" id="{6395D5C0-F9E3-42EE-A44D-FDF0A0708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58" t="18812" r="18262" b="36980"/>
          <a:stretch/>
        </p:blipFill>
        <p:spPr bwMode="auto">
          <a:xfrm>
            <a:off x="3107094" y="2105935"/>
            <a:ext cx="3853543" cy="1320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92F221C7-0215-41D8-B651-5C48C2D575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80" t="18838" r="18342" b="21538"/>
          <a:stretch/>
        </p:blipFill>
        <p:spPr bwMode="auto">
          <a:xfrm>
            <a:off x="7302137" y="1872807"/>
            <a:ext cx="3853543" cy="17870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78C6684C-ECEA-427F-BAC2-6CA285101090}"/>
              </a:ext>
            </a:extLst>
          </p:cNvPr>
          <p:cNvCxnSpPr>
            <a:cxnSpLocks/>
          </p:cNvCxnSpPr>
          <p:nvPr/>
        </p:nvCxnSpPr>
        <p:spPr>
          <a:xfrm>
            <a:off x="5383763" y="3200401"/>
            <a:ext cx="191837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A6AF3A-F94C-4134-8926-4A0AE7237546}"/>
              </a:ext>
            </a:extLst>
          </p:cNvPr>
          <p:cNvCxnSpPr>
            <a:cxnSpLocks/>
          </p:cNvCxnSpPr>
          <p:nvPr/>
        </p:nvCxnSpPr>
        <p:spPr>
          <a:xfrm flipV="1">
            <a:off x="9818703" y="3116424"/>
            <a:ext cx="772357"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4F56FFC0-1A41-464A-875A-CB502B5E6771}"/>
              </a:ext>
            </a:extLst>
          </p:cNvPr>
          <p:cNvSpPr/>
          <p:nvPr/>
        </p:nvSpPr>
        <p:spPr>
          <a:xfrm>
            <a:off x="10589013" y="2940994"/>
            <a:ext cx="150391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Main Page</a:t>
            </a:r>
            <a:endParaRPr lang="en-US"/>
          </a:p>
        </p:txBody>
      </p:sp>
      <p:sp>
        <p:nvSpPr>
          <p:cNvPr id="24" name="Rectangle: Rounded Corners 23">
            <a:extLst>
              <a:ext uri="{FF2B5EF4-FFF2-40B4-BE49-F238E27FC236}">
                <a16:creationId xmlns:a16="http://schemas.microsoft.com/office/drawing/2014/main" id="{F3DDB198-5DF3-42E2-A36A-C453AE29DF9B}"/>
              </a:ext>
            </a:extLst>
          </p:cNvPr>
          <p:cNvSpPr/>
          <p:nvPr/>
        </p:nvSpPr>
        <p:spPr>
          <a:xfrm>
            <a:off x="3885686" y="1683840"/>
            <a:ext cx="2296357"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General Instruction</a:t>
            </a:r>
            <a:endParaRPr lang="en-US"/>
          </a:p>
        </p:txBody>
      </p:sp>
      <p:sp>
        <p:nvSpPr>
          <p:cNvPr id="25" name="Rectangle: Rounded Corners 24">
            <a:extLst>
              <a:ext uri="{FF2B5EF4-FFF2-40B4-BE49-F238E27FC236}">
                <a16:creationId xmlns:a16="http://schemas.microsoft.com/office/drawing/2014/main" id="{C77DCAA0-0454-4E58-ABBD-D5BC3758EAA6}"/>
              </a:ext>
            </a:extLst>
          </p:cNvPr>
          <p:cNvSpPr/>
          <p:nvPr/>
        </p:nvSpPr>
        <p:spPr>
          <a:xfrm>
            <a:off x="8453535" y="1508411"/>
            <a:ext cx="150391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Declaration</a:t>
            </a:r>
            <a:endParaRPr lang="en-US"/>
          </a:p>
        </p:txBody>
      </p:sp>
      <p:pic>
        <p:nvPicPr>
          <p:cNvPr id="10246" name="Picture 6">
            <a:extLst>
              <a:ext uri="{FF2B5EF4-FFF2-40B4-BE49-F238E27FC236}">
                <a16:creationId xmlns:a16="http://schemas.microsoft.com/office/drawing/2014/main" id="{D377D650-5D6E-4344-9D5B-1FB93CC435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623" t="5530" r="22939" b="21959"/>
          <a:stretch/>
        </p:blipFill>
        <p:spPr bwMode="auto">
          <a:xfrm>
            <a:off x="7500470" y="4084196"/>
            <a:ext cx="3456875" cy="2199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B239C3F2-5DBD-452A-9C25-5A605820FCFF}"/>
              </a:ext>
            </a:extLst>
          </p:cNvPr>
          <p:cNvCxnSpPr>
            <a:cxnSpLocks/>
          </p:cNvCxnSpPr>
          <p:nvPr/>
        </p:nvCxnSpPr>
        <p:spPr>
          <a:xfrm>
            <a:off x="8824404" y="3200401"/>
            <a:ext cx="0" cy="8482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C221A25-1566-4101-8233-5C7062F9207B}"/>
              </a:ext>
            </a:extLst>
          </p:cNvPr>
          <p:cNvSpPr/>
          <p:nvPr/>
        </p:nvSpPr>
        <p:spPr>
          <a:xfrm>
            <a:off x="8964960" y="3768676"/>
            <a:ext cx="205016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Test A Instructions</a:t>
            </a:r>
            <a:endParaRPr lang="en-US"/>
          </a:p>
        </p:txBody>
      </p:sp>
      <p:pic>
        <p:nvPicPr>
          <p:cNvPr id="36" name="Picture 35" descr="A picture containing looking, sitting, plane, computer&#10;&#10;Description automatically generated">
            <a:extLst>
              <a:ext uri="{FF2B5EF4-FFF2-40B4-BE49-F238E27FC236}">
                <a16:creationId xmlns:a16="http://schemas.microsoft.com/office/drawing/2014/main" id="{F9359E93-57B4-4A42-BD89-21C2C369EE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916" y="3688666"/>
            <a:ext cx="6144529" cy="2993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0" name="Straight Arrow Connector 39">
            <a:extLst>
              <a:ext uri="{FF2B5EF4-FFF2-40B4-BE49-F238E27FC236}">
                <a16:creationId xmlns:a16="http://schemas.microsoft.com/office/drawing/2014/main" id="{438F44C5-B89E-41BE-98B8-90BAB7EB1B3E}"/>
              </a:ext>
            </a:extLst>
          </p:cNvPr>
          <p:cNvCxnSpPr>
            <a:cxnSpLocks/>
            <a:stCxn id="10246" idx="1"/>
            <a:endCxn id="36" idx="3"/>
          </p:cNvCxnSpPr>
          <p:nvPr/>
        </p:nvCxnSpPr>
        <p:spPr>
          <a:xfrm flipH="1">
            <a:off x="6634445" y="5183959"/>
            <a:ext cx="866025" cy="153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A853F487-99E0-41A7-B435-1D89E56B1E7D}"/>
              </a:ext>
            </a:extLst>
          </p:cNvPr>
          <p:cNvSpPr/>
          <p:nvPr/>
        </p:nvSpPr>
        <p:spPr>
          <a:xfrm>
            <a:off x="2414001" y="3493935"/>
            <a:ext cx="2296357"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Testing A</a:t>
            </a:r>
            <a:endParaRPr lang="en-US"/>
          </a:p>
        </p:txBody>
      </p:sp>
      <p:sp>
        <p:nvSpPr>
          <p:cNvPr id="4" name="Slide Number Placeholder 3">
            <a:extLst>
              <a:ext uri="{FF2B5EF4-FFF2-40B4-BE49-F238E27FC236}">
                <a16:creationId xmlns:a16="http://schemas.microsoft.com/office/drawing/2014/main" id="{83D0D2BA-BB63-4FB5-9241-C8BDB030D85F}"/>
              </a:ext>
            </a:extLst>
          </p:cNvPr>
          <p:cNvSpPr>
            <a:spLocks noGrp="1"/>
          </p:cNvSpPr>
          <p:nvPr>
            <p:ph type="sldNum" sz="quarter" idx="12"/>
          </p:nvPr>
        </p:nvSpPr>
        <p:spPr/>
        <p:txBody>
          <a:bodyPr/>
          <a:lstStyle/>
          <a:p>
            <a:fld id="{EBCC9EEC-1D19-47A2-8218-C620C7D0AF99}" type="slidenum">
              <a:rPr lang="en-US" smtClean="0"/>
              <a:t>15</a:t>
            </a:fld>
            <a:endParaRPr lang="en-US"/>
          </a:p>
        </p:txBody>
      </p:sp>
    </p:spTree>
    <p:extLst>
      <p:ext uri="{BB962C8B-B14F-4D97-AF65-F5344CB8AC3E}">
        <p14:creationId xmlns:p14="http://schemas.microsoft.com/office/powerpoint/2010/main" val="2499850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0CB451-EFC6-4DFC-87F2-2C5E5A897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290" y="2065615"/>
            <a:ext cx="7355400" cy="3583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3FD35ACD-180C-4673-B8CB-0BDADD91A3E3}"/>
              </a:ext>
            </a:extLst>
          </p:cNvPr>
          <p:cNvSpPr>
            <a:spLocks noGrp="1"/>
          </p:cNvSpPr>
          <p:nvPr>
            <p:ph type="title"/>
          </p:nvPr>
        </p:nvSpPr>
        <p:spPr/>
        <p:txBody>
          <a:bodyPr/>
          <a:lstStyle/>
          <a:p>
            <a:r>
              <a:rPr lang="en-SG"/>
              <a:t>The Test</a:t>
            </a:r>
            <a:endParaRPr lang="en-US"/>
          </a:p>
        </p:txBody>
      </p:sp>
      <p:sp>
        <p:nvSpPr>
          <p:cNvPr id="3" name="Content Placeholder 2">
            <a:extLst>
              <a:ext uri="{FF2B5EF4-FFF2-40B4-BE49-F238E27FC236}">
                <a16:creationId xmlns:a16="http://schemas.microsoft.com/office/drawing/2014/main" id="{ED80F163-096C-4792-BC4E-F1C7AE523780}"/>
              </a:ext>
            </a:extLst>
          </p:cNvPr>
          <p:cNvSpPr>
            <a:spLocks noGrp="1"/>
          </p:cNvSpPr>
          <p:nvPr>
            <p:ph idx="1"/>
          </p:nvPr>
        </p:nvSpPr>
        <p:spPr/>
        <p:txBody>
          <a:bodyPr/>
          <a:lstStyle/>
          <a:p>
            <a:pPr lvl="1">
              <a:buFont typeface="Arial" panose="020B0604020202020204" pitchFamily="34" charset="0"/>
              <a:buChar char="•"/>
            </a:pPr>
            <a:r>
              <a:rPr lang="en-SG" sz="2400">
                <a:solidFill>
                  <a:schemeClr val="tx1"/>
                </a:solidFill>
              </a:rPr>
              <a:t>Test A</a:t>
            </a:r>
          </a:p>
          <a:p>
            <a:pPr lvl="1">
              <a:buFont typeface="Arial" panose="020B0604020202020204" pitchFamily="34" charset="0"/>
              <a:buChar char="•"/>
            </a:pPr>
            <a:r>
              <a:rPr lang="en-SG" sz="3200" b="1">
                <a:solidFill>
                  <a:srgbClr val="FF0000"/>
                </a:solidFill>
              </a:rPr>
              <a:t>Test B</a:t>
            </a:r>
          </a:p>
        </p:txBody>
      </p:sp>
      <p:sp>
        <p:nvSpPr>
          <p:cNvPr id="5" name="Rectangle: Rounded Corners 4">
            <a:extLst>
              <a:ext uri="{FF2B5EF4-FFF2-40B4-BE49-F238E27FC236}">
                <a16:creationId xmlns:a16="http://schemas.microsoft.com/office/drawing/2014/main" id="{E190A661-B905-4CB0-A2F6-04F863A5C97D}"/>
              </a:ext>
            </a:extLst>
          </p:cNvPr>
          <p:cNvSpPr/>
          <p:nvPr/>
        </p:nvSpPr>
        <p:spPr>
          <a:xfrm>
            <a:off x="1442909" y="3064701"/>
            <a:ext cx="205016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Test B Instructions</a:t>
            </a:r>
            <a:endParaRPr lang="en-US"/>
          </a:p>
        </p:txBody>
      </p:sp>
      <p:pic>
        <p:nvPicPr>
          <p:cNvPr id="10" name="Picture 9">
            <a:extLst>
              <a:ext uri="{FF2B5EF4-FFF2-40B4-BE49-F238E27FC236}">
                <a16:creationId xmlns:a16="http://schemas.microsoft.com/office/drawing/2014/main" id="{34AEF5B9-85FD-4E5D-9736-B242B984C261}"/>
              </a:ext>
            </a:extLst>
          </p:cNvPr>
          <p:cNvPicPr>
            <a:picLocks noChangeAspect="1"/>
          </p:cNvPicPr>
          <p:nvPr/>
        </p:nvPicPr>
        <p:blipFill>
          <a:blip r:embed="rId4"/>
          <a:stretch>
            <a:fillRect/>
          </a:stretch>
        </p:blipFill>
        <p:spPr>
          <a:xfrm>
            <a:off x="7073813" y="174555"/>
            <a:ext cx="2650354" cy="1617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a:extLst>
              <a:ext uri="{FF2B5EF4-FFF2-40B4-BE49-F238E27FC236}">
                <a16:creationId xmlns:a16="http://schemas.microsoft.com/office/drawing/2014/main" id="{27782814-4FF8-4617-A5B2-1AD1D129BFD6}"/>
              </a:ext>
            </a:extLst>
          </p:cNvPr>
          <p:cNvSpPr/>
          <p:nvPr/>
        </p:nvSpPr>
        <p:spPr>
          <a:xfrm>
            <a:off x="7581530" y="797961"/>
            <a:ext cx="1597981" cy="320625"/>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3516D6E-8DBE-4C23-B493-66FBC48B2A49}"/>
              </a:ext>
            </a:extLst>
          </p:cNvPr>
          <p:cNvCxnSpPr>
            <a:cxnSpLocks/>
            <a:stCxn id="8" idx="0"/>
            <a:endCxn id="10" idx="2"/>
          </p:cNvCxnSpPr>
          <p:nvPr/>
        </p:nvCxnSpPr>
        <p:spPr>
          <a:xfrm flipV="1">
            <a:off x="8398990" y="1792051"/>
            <a:ext cx="0" cy="2735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045F96CB-648E-4619-9C99-FE2C7E8C5119}"/>
              </a:ext>
            </a:extLst>
          </p:cNvPr>
          <p:cNvSpPr>
            <a:spLocks noGrp="1"/>
          </p:cNvSpPr>
          <p:nvPr>
            <p:ph type="sldNum" sz="quarter" idx="12"/>
          </p:nvPr>
        </p:nvSpPr>
        <p:spPr/>
        <p:txBody>
          <a:bodyPr/>
          <a:lstStyle/>
          <a:p>
            <a:fld id="{EBCC9EEC-1D19-47A2-8218-C620C7D0AF99}" type="slidenum">
              <a:rPr lang="en-US" smtClean="0"/>
              <a:t>16</a:t>
            </a:fld>
            <a:endParaRPr lang="en-US"/>
          </a:p>
        </p:txBody>
      </p:sp>
      <p:pic>
        <p:nvPicPr>
          <p:cNvPr id="9" name="Picture 8">
            <a:extLst>
              <a:ext uri="{FF2B5EF4-FFF2-40B4-BE49-F238E27FC236}">
                <a16:creationId xmlns:a16="http://schemas.microsoft.com/office/drawing/2014/main" id="{241B80C1-5386-492B-BA32-CC068ACFE9FF}"/>
              </a:ext>
            </a:extLst>
          </p:cNvPr>
          <p:cNvPicPr>
            <a:picLocks noChangeAspect="1"/>
          </p:cNvPicPr>
          <p:nvPr/>
        </p:nvPicPr>
        <p:blipFill>
          <a:blip r:embed="rId5"/>
          <a:stretch>
            <a:fillRect/>
          </a:stretch>
        </p:blipFill>
        <p:spPr>
          <a:xfrm>
            <a:off x="736577" y="3415560"/>
            <a:ext cx="3462828" cy="2578832"/>
          </a:xfrm>
          <a:prstGeom prst="rect">
            <a:avLst/>
          </a:prstGeom>
        </p:spPr>
      </p:pic>
      <p:cxnSp>
        <p:nvCxnSpPr>
          <p:cNvPr id="6" name="Straight Arrow Connector 5">
            <a:extLst>
              <a:ext uri="{FF2B5EF4-FFF2-40B4-BE49-F238E27FC236}">
                <a16:creationId xmlns:a16="http://schemas.microsoft.com/office/drawing/2014/main" id="{A4C0D8FE-B07C-45BB-85B5-40EED0B38A09}"/>
              </a:ext>
            </a:extLst>
          </p:cNvPr>
          <p:cNvCxnSpPr>
            <a:cxnSpLocks/>
          </p:cNvCxnSpPr>
          <p:nvPr/>
        </p:nvCxnSpPr>
        <p:spPr>
          <a:xfrm>
            <a:off x="2693830" y="5481963"/>
            <a:ext cx="202746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77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3298-28B4-4C10-B00F-7277A79D942F}"/>
              </a:ext>
            </a:extLst>
          </p:cNvPr>
          <p:cNvSpPr>
            <a:spLocks noGrp="1"/>
          </p:cNvSpPr>
          <p:nvPr>
            <p:ph type="title"/>
          </p:nvPr>
        </p:nvSpPr>
        <p:spPr/>
        <p:txBody>
          <a:bodyPr/>
          <a:lstStyle/>
          <a:p>
            <a:r>
              <a:rPr lang="en-SG"/>
              <a:t>The Result</a:t>
            </a:r>
            <a:endParaRPr lang="en-US"/>
          </a:p>
        </p:txBody>
      </p:sp>
      <p:sp>
        <p:nvSpPr>
          <p:cNvPr id="3" name="Content Placeholder 2">
            <a:extLst>
              <a:ext uri="{FF2B5EF4-FFF2-40B4-BE49-F238E27FC236}">
                <a16:creationId xmlns:a16="http://schemas.microsoft.com/office/drawing/2014/main" id="{F8EB24E3-A4B8-46DD-8C72-64950A4B9FA5}"/>
              </a:ext>
            </a:extLst>
          </p:cNvPr>
          <p:cNvSpPr>
            <a:spLocks noGrp="1"/>
          </p:cNvSpPr>
          <p:nvPr>
            <p:ph idx="1"/>
          </p:nvPr>
        </p:nvSpPr>
        <p:spPr/>
        <p:txBody>
          <a:bodyPr/>
          <a:lstStyle/>
          <a:p>
            <a:pPr lvl="1">
              <a:buFont typeface="Arial" panose="020B0604020202020204" pitchFamily="34" charset="0"/>
              <a:buChar char="•"/>
            </a:pPr>
            <a:r>
              <a:rPr lang="en-SG" sz="2400"/>
              <a:t>Report </a:t>
            </a:r>
          </a:p>
          <a:p>
            <a:pPr lvl="1">
              <a:buFont typeface="Arial" panose="020B0604020202020204" pitchFamily="34" charset="0"/>
              <a:buChar char="•"/>
            </a:pPr>
            <a:r>
              <a:rPr lang="en-SG" sz="2400"/>
              <a:t>Records </a:t>
            </a:r>
          </a:p>
          <a:p>
            <a:pPr lvl="1">
              <a:buFont typeface="Arial" panose="020B0604020202020204" pitchFamily="34" charset="0"/>
              <a:buChar char="•"/>
            </a:pPr>
            <a:r>
              <a:rPr lang="en-SG" sz="2400"/>
              <a:t>List of Records (Doctor Only)</a:t>
            </a:r>
          </a:p>
          <a:p>
            <a:pPr lvl="1">
              <a:buFont typeface="Arial" panose="020B0604020202020204" pitchFamily="34" charset="0"/>
              <a:buChar char="•"/>
            </a:pPr>
            <a:r>
              <a:rPr lang="en-SG" sz="2400"/>
              <a:t>Feedback</a:t>
            </a:r>
          </a:p>
          <a:p>
            <a:endParaRPr lang="en-US"/>
          </a:p>
        </p:txBody>
      </p:sp>
      <p:sp>
        <p:nvSpPr>
          <p:cNvPr id="4" name="Slide Number Placeholder 3">
            <a:extLst>
              <a:ext uri="{FF2B5EF4-FFF2-40B4-BE49-F238E27FC236}">
                <a16:creationId xmlns:a16="http://schemas.microsoft.com/office/drawing/2014/main" id="{5F77DEDC-2217-4169-A6C6-FD7998D341F5}"/>
              </a:ext>
            </a:extLst>
          </p:cNvPr>
          <p:cNvSpPr>
            <a:spLocks noGrp="1"/>
          </p:cNvSpPr>
          <p:nvPr>
            <p:ph type="sldNum" sz="quarter" idx="12"/>
          </p:nvPr>
        </p:nvSpPr>
        <p:spPr/>
        <p:txBody>
          <a:bodyPr/>
          <a:lstStyle/>
          <a:p>
            <a:fld id="{EBCC9EEC-1D19-47A2-8218-C620C7D0AF99}" type="slidenum">
              <a:rPr lang="en-US" smtClean="0"/>
              <a:t>17</a:t>
            </a:fld>
            <a:endParaRPr lang="en-US"/>
          </a:p>
        </p:txBody>
      </p:sp>
    </p:spTree>
    <p:extLst>
      <p:ext uri="{BB962C8B-B14F-4D97-AF65-F5344CB8AC3E}">
        <p14:creationId xmlns:p14="http://schemas.microsoft.com/office/powerpoint/2010/main" val="172649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3298-28B4-4C10-B00F-7277A79D942F}"/>
              </a:ext>
            </a:extLst>
          </p:cNvPr>
          <p:cNvSpPr>
            <a:spLocks noGrp="1"/>
          </p:cNvSpPr>
          <p:nvPr>
            <p:ph type="title"/>
          </p:nvPr>
        </p:nvSpPr>
        <p:spPr/>
        <p:txBody>
          <a:bodyPr/>
          <a:lstStyle/>
          <a:p>
            <a:r>
              <a:rPr lang="en-SG"/>
              <a:t>The Result</a:t>
            </a:r>
            <a:endParaRPr lang="en-US"/>
          </a:p>
        </p:txBody>
      </p:sp>
      <p:sp>
        <p:nvSpPr>
          <p:cNvPr id="3" name="Content Placeholder 2">
            <a:extLst>
              <a:ext uri="{FF2B5EF4-FFF2-40B4-BE49-F238E27FC236}">
                <a16:creationId xmlns:a16="http://schemas.microsoft.com/office/drawing/2014/main" id="{F8EB24E3-A4B8-46DD-8C72-64950A4B9FA5}"/>
              </a:ext>
            </a:extLst>
          </p:cNvPr>
          <p:cNvSpPr>
            <a:spLocks noGrp="1"/>
          </p:cNvSpPr>
          <p:nvPr>
            <p:ph idx="1"/>
          </p:nvPr>
        </p:nvSpPr>
        <p:spPr/>
        <p:txBody>
          <a:bodyPr/>
          <a:lstStyle/>
          <a:p>
            <a:pPr lvl="1">
              <a:buFont typeface="Arial" panose="020B0604020202020204" pitchFamily="34" charset="0"/>
              <a:buChar char="•"/>
            </a:pPr>
            <a:r>
              <a:rPr lang="en-SG" sz="3200" b="1">
                <a:solidFill>
                  <a:srgbClr val="FF0000"/>
                </a:solidFill>
              </a:rPr>
              <a:t>Report </a:t>
            </a:r>
          </a:p>
          <a:p>
            <a:pPr lvl="1">
              <a:buFont typeface="Arial" panose="020B0604020202020204" pitchFamily="34" charset="0"/>
              <a:buChar char="•"/>
            </a:pPr>
            <a:r>
              <a:rPr lang="en-SG" sz="2400"/>
              <a:t>Records </a:t>
            </a:r>
          </a:p>
          <a:p>
            <a:pPr lvl="1">
              <a:buFont typeface="Arial" panose="020B0604020202020204" pitchFamily="34" charset="0"/>
              <a:buChar char="•"/>
            </a:pPr>
            <a:r>
              <a:rPr lang="en-SG" sz="2400"/>
              <a:t>List of Records (Doctor Only)</a:t>
            </a:r>
          </a:p>
          <a:p>
            <a:pPr lvl="1">
              <a:buFont typeface="Arial" panose="020B0604020202020204" pitchFamily="34" charset="0"/>
              <a:buChar char="•"/>
            </a:pPr>
            <a:r>
              <a:rPr lang="en-SG" sz="2400"/>
              <a:t>Feedback</a:t>
            </a:r>
          </a:p>
          <a:p>
            <a:endParaRPr lang="en-US"/>
          </a:p>
        </p:txBody>
      </p:sp>
      <p:pic>
        <p:nvPicPr>
          <p:cNvPr id="7" name="Picture 6" descr="A screen shot of a computer&#10;&#10;Description automatically generated">
            <a:extLst>
              <a:ext uri="{FF2B5EF4-FFF2-40B4-BE49-F238E27FC236}">
                <a16:creationId xmlns:a16="http://schemas.microsoft.com/office/drawing/2014/main" id="{D51E7463-00F4-48C7-A604-89E713A7B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155" y="1950199"/>
            <a:ext cx="8694463" cy="42359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E93866D-25D5-41C9-97A0-F036F52F6129}"/>
              </a:ext>
            </a:extLst>
          </p:cNvPr>
          <p:cNvPicPr>
            <a:picLocks noChangeAspect="1"/>
          </p:cNvPicPr>
          <p:nvPr/>
        </p:nvPicPr>
        <p:blipFill>
          <a:blip r:embed="rId4"/>
          <a:stretch>
            <a:fillRect/>
          </a:stretch>
        </p:blipFill>
        <p:spPr>
          <a:xfrm>
            <a:off x="3187155" y="1950199"/>
            <a:ext cx="8694463" cy="42385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CBF23451-6C2C-4060-B2C7-54202B980D20}"/>
              </a:ext>
            </a:extLst>
          </p:cNvPr>
          <p:cNvCxnSpPr>
            <a:cxnSpLocks/>
            <a:endCxn id="10" idx="0"/>
          </p:cNvCxnSpPr>
          <p:nvPr/>
        </p:nvCxnSpPr>
        <p:spPr>
          <a:xfrm>
            <a:off x="8286344" y="5640404"/>
            <a:ext cx="0" cy="6477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C7099D58-E3BA-49FB-8FF6-84901B603DB1}"/>
              </a:ext>
            </a:extLst>
          </p:cNvPr>
          <p:cNvSpPr/>
          <p:nvPr/>
        </p:nvSpPr>
        <p:spPr>
          <a:xfrm>
            <a:off x="7534386" y="6288107"/>
            <a:ext cx="150391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Main Page</a:t>
            </a:r>
            <a:endParaRPr lang="en-US"/>
          </a:p>
        </p:txBody>
      </p:sp>
      <p:sp>
        <p:nvSpPr>
          <p:cNvPr id="19" name="Rectangle 18">
            <a:extLst>
              <a:ext uri="{FF2B5EF4-FFF2-40B4-BE49-F238E27FC236}">
                <a16:creationId xmlns:a16="http://schemas.microsoft.com/office/drawing/2014/main" id="{78028CB5-5983-46C1-8F62-94339DDC1BB2}"/>
              </a:ext>
            </a:extLst>
          </p:cNvPr>
          <p:cNvSpPr/>
          <p:nvPr/>
        </p:nvSpPr>
        <p:spPr>
          <a:xfrm>
            <a:off x="6252344" y="5428648"/>
            <a:ext cx="1139858" cy="211756"/>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098C5FA9-77DB-4257-9B5D-55685CD03301}"/>
              </a:ext>
            </a:extLst>
          </p:cNvPr>
          <p:cNvSpPr/>
          <p:nvPr/>
        </p:nvSpPr>
        <p:spPr>
          <a:xfrm>
            <a:off x="26635" y="3772709"/>
            <a:ext cx="3091294" cy="2204759"/>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en-SG" b="1" dirty="0"/>
              <a:t>International Average Time:</a:t>
            </a:r>
          </a:p>
          <a:p>
            <a:endParaRPr lang="en-SG" sz="1600" dirty="0"/>
          </a:p>
          <a:p>
            <a:r>
              <a:rPr lang="en-SG" sz="1600" dirty="0"/>
              <a:t>Test A : </a:t>
            </a:r>
            <a:r>
              <a:rPr lang="en-SG" sz="1600" b="1" u="sng" dirty="0"/>
              <a:t>29 sec</a:t>
            </a:r>
          </a:p>
          <a:p>
            <a:r>
              <a:rPr lang="en-SG" sz="1600" dirty="0"/>
              <a:t>Test B : </a:t>
            </a:r>
            <a:r>
              <a:rPr lang="en-SG" sz="1600" b="1" u="sng" dirty="0"/>
              <a:t>75 sec</a:t>
            </a:r>
          </a:p>
          <a:p>
            <a:endParaRPr lang="en-SG" sz="1600" b="1" u="sng" dirty="0"/>
          </a:p>
          <a:p>
            <a:r>
              <a:rPr lang="en-SG" sz="1600" dirty="0"/>
              <a:t>Both above average : </a:t>
            </a:r>
            <a:r>
              <a:rPr lang="en-SG" sz="1600" dirty="0">
                <a:solidFill>
                  <a:srgbClr val="FF0000"/>
                </a:solidFill>
              </a:rPr>
              <a:t>High Risk</a:t>
            </a:r>
          </a:p>
          <a:p>
            <a:r>
              <a:rPr lang="en-SG" sz="1600" dirty="0">
                <a:solidFill>
                  <a:schemeClr val="tx1"/>
                </a:solidFill>
              </a:rPr>
              <a:t>Both below average : </a:t>
            </a:r>
            <a:r>
              <a:rPr lang="en-SG" sz="1600" dirty="0">
                <a:solidFill>
                  <a:srgbClr val="00B050"/>
                </a:solidFill>
              </a:rPr>
              <a:t>Low Risk</a:t>
            </a:r>
          </a:p>
          <a:p>
            <a:r>
              <a:rPr lang="en-SG" sz="1600" dirty="0">
                <a:solidFill>
                  <a:schemeClr val="tx1"/>
                </a:solidFill>
              </a:rPr>
              <a:t>If not :                           </a:t>
            </a:r>
            <a:r>
              <a:rPr lang="en-SG" sz="1600" dirty="0">
                <a:solidFill>
                  <a:srgbClr val="0070C0"/>
                </a:solidFill>
              </a:rPr>
              <a:t>Medium Risk</a:t>
            </a:r>
          </a:p>
        </p:txBody>
      </p:sp>
      <p:sp>
        <p:nvSpPr>
          <p:cNvPr id="5" name="Slide Number Placeholder 4">
            <a:extLst>
              <a:ext uri="{FF2B5EF4-FFF2-40B4-BE49-F238E27FC236}">
                <a16:creationId xmlns:a16="http://schemas.microsoft.com/office/drawing/2014/main" id="{E13BE6A4-62D8-4CE0-9038-5E9BA23E30AA}"/>
              </a:ext>
            </a:extLst>
          </p:cNvPr>
          <p:cNvSpPr>
            <a:spLocks noGrp="1"/>
          </p:cNvSpPr>
          <p:nvPr>
            <p:ph type="sldNum" sz="quarter" idx="12"/>
          </p:nvPr>
        </p:nvSpPr>
        <p:spPr/>
        <p:txBody>
          <a:bodyPr/>
          <a:lstStyle/>
          <a:p>
            <a:fld id="{EBCC9EEC-1D19-47A2-8218-C620C7D0AF99}" type="slidenum">
              <a:rPr lang="en-US" smtClean="0"/>
              <a:t>18</a:t>
            </a:fld>
            <a:endParaRPr lang="en-US"/>
          </a:p>
        </p:txBody>
      </p:sp>
    </p:spTree>
    <p:extLst>
      <p:ext uri="{BB962C8B-B14F-4D97-AF65-F5344CB8AC3E}">
        <p14:creationId xmlns:p14="http://schemas.microsoft.com/office/powerpoint/2010/main" val="359384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EB24E3-A4B8-46DD-8C72-64950A4B9FA5}"/>
              </a:ext>
            </a:extLst>
          </p:cNvPr>
          <p:cNvSpPr>
            <a:spLocks noGrp="1"/>
          </p:cNvSpPr>
          <p:nvPr>
            <p:ph idx="1"/>
          </p:nvPr>
        </p:nvSpPr>
        <p:spPr/>
        <p:txBody>
          <a:bodyPr/>
          <a:lstStyle/>
          <a:p>
            <a:pPr lvl="1">
              <a:buFont typeface="Arial" panose="020B0604020202020204" pitchFamily="34" charset="0"/>
              <a:buChar char="•"/>
            </a:pPr>
            <a:r>
              <a:rPr lang="en-SG" sz="2400"/>
              <a:t>Report </a:t>
            </a:r>
          </a:p>
          <a:p>
            <a:pPr lvl="1">
              <a:buFont typeface="Arial" panose="020B0604020202020204" pitchFamily="34" charset="0"/>
              <a:buChar char="•"/>
            </a:pPr>
            <a:r>
              <a:rPr lang="en-SG" sz="3200" b="1">
                <a:solidFill>
                  <a:srgbClr val="FF0000"/>
                </a:solidFill>
              </a:rPr>
              <a:t>Records </a:t>
            </a:r>
          </a:p>
          <a:p>
            <a:pPr lvl="1">
              <a:buFont typeface="Arial" panose="020B0604020202020204" pitchFamily="34" charset="0"/>
              <a:buChar char="•"/>
            </a:pPr>
            <a:r>
              <a:rPr lang="en-SG" sz="2400"/>
              <a:t>List of Records (Doctor Only)</a:t>
            </a:r>
          </a:p>
          <a:p>
            <a:pPr lvl="1">
              <a:buFont typeface="Arial" panose="020B0604020202020204" pitchFamily="34" charset="0"/>
              <a:buChar char="•"/>
            </a:pPr>
            <a:r>
              <a:rPr lang="en-SG" sz="2400"/>
              <a:t>Feedback</a:t>
            </a:r>
          </a:p>
          <a:p>
            <a:endParaRPr lang="en-US"/>
          </a:p>
        </p:txBody>
      </p:sp>
      <p:pic>
        <p:nvPicPr>
          <p:cNvPr id="10" name="Picture 9" descr="A screenshot of a cell phone&#10;&#10;Description automatically generated">
            <a:extLst>
              <a:ext uri="{FF2B5EF4-FFF2-40B4-BE49-F238E27FC236}">
                <a16:creationId xmlns:a16="http://schemas.microsoft.com/office/drawing/2014/main" id="{509D4788-C092-4480-9DB7-8BD407939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327" y="1874905"/>
            <a:ext cx="8980667" cy="43660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9B8FBB30-D225-4600-A98C-7409B2DF081D}"/>
              </a:ext>
            </a:extLst>
          </p:cNvPr>
          <p:cNvPicPr>
            <a:picLocks noChangeAspect="1"/>
          </p:cNvPicPr>
          <p:nvPr/>
        </p:nvPicPr>
        <p:blipFill>
          <a:blip r:embed="rId4"/>
          <a:stretch>
            <a:fillRect/>
          </a:stretch>
        </p:blipFill>
        <p:spPr>
          <a:xfrm>
            <a:off x="2895327" y="1872024"/>
            <a:ext cx="8980667" cy="4373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96C43298-28B4-4C10-B00F-7277A79D942F}"/>
              </a:ext>
            </a:extLst>
          </p:cNvPr>
          <p:cNvSpPr>
            <a:spLocks noGrp="1"/>
          </p:cNvSpPr>
          <p:nvPr>
            <p:ph type="title"/>
          </p:nvPr>
        </p:nvSpPr>
        <p:spPr/>
        <p:txBody>
          <a:bodyPr/>
          <a:lstStyle/>
          <a:p>
            <a:r>
              <a:rPr lang="en-SG"/>
              <a:t>The Result</a:t>
            </a:r>
            <a:endParaRPr lang="en-US"/>
          </a:p>
        </p:txBody>
      </p:sp>
      <p:cxnSp>
        <p:nvCxnSpPr>
          <p:cNvPr id="7" name="Straight Arrow Connector 6">
            <a:extLst>
              <a:ext uri="{FF2B5EF4-FFF2-40B4-BE49-F238E27FC236}">
                <a16:creationId xmlns:a16="http://schemas.microsoft.com/office/drawing/2014/main" id="{B4BBEFAB-5E3C-44E1-BEE9-9CAA06DC03A8}"/>
              </a:ext>
            </a:extLst>
          </p:cNvPr>
          <p:cNvCxnSpPr>
            <a:cxnSpLocks/>
            <a:endCxn id="8" idx="0"/>
          </p:cNvCxnSpPr>
          <p:nvPr/>
        </p:nvCxnSpPr>
        <p:spPr>
          <a:xfrm>
            <a:off x="4222397" y="5469171"/>
            <a:ext cx="0" cy="6271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B8EEBA08-A825-48F6-9F1C-95F586423074}"/>
              </a:ext>
            </a:extLst>
          </p:cNvPr>
          <p:cNvSpPr/>
          <p:nvPr/>
        </p:nvSpPr>
        <p:spPr>
          <a:xfrm>
            <a:off x="3407974" y="6096282"/>
            <a:ext cx="1628846"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Previous Page</a:t>
            </a:r>
            <a:endParaRPr lang="en-US"/>
          </a:p>
        </p:txBody>
      </p:sp>
      <p:sp>
        <p:nvSpPr>
          <p:cNvPr id="11" name="Rectangle: Rounded Corners 10">
            <a:extLst>
              <a:ext uri="{FF2B5EF4-FFF2-40B4-BE49-F238E27FC236}">
                <a16:creationId xmlns:a16="http://schemas.microsoft.com/office/drawing/2014/main" id="{5086A324-29D7-4CFD-B2F7-1A38F59BA33F}"/>
              </a:ext>
            </a:extLst>
          </p:cNvPr>
          <p:cNvSpPr/>
          <p:nvPr/>
        </p:nvSpPr>
        <p:spPr>
          <a:xfrm>
            <a:off x="9426123" y="3977640"/>
            <a:ext cx="2616499" cy="50654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SG"/>
              <a:t>Max 3 attempt annually after D.O.B</a:t>
            </a:r>
            <a:endParaRPr lang="en-US"/>
          </a:p>
        </p:txBody>
      </p:sp>
      <p:sp>
        <p:nvSpPr>
          <p:cNvPr id="27" name="Rectangle: Rounded Corners 26">
            <a:extLst>
              <a:ext uri="{FF2B5EF4-FFF2-40B4-BE49-F238E27FC236}">
                <a16:creationId xmlns:a16="http://schemas.microsoft.com/office/drawing/2014/main" id="{622E8AEE-FF5B-44C7-9C79-B70B37C5E745}"/>
              </a:ext>
            </a:extLst>
          </p:cNvPr>
          <p:cNvSpPr/>
          <p:nvPr/>
        </p:nvSpPr>
        <p:spPr>
          <a:xfrm>
            <a:off x="7821441" y="2154478"/>
            <a:ext cx="2023680"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Past Test Result</a:t>
            </a:r>
            <a:endParaRPr lang="en-US"/>
          </a:p>
        </p:txBody>
      </p:sp>
      <p:sp>
        <p:nvSpPr>
          <p:cNvPr id="30" name="Rectangle: Rounded Corners 29">
            <a:extLst>
              <a:ext uri="{FF2B5EF4-FFF2-40B4-BE49-F238E27FC236}">
                <a16:creationId xmlns:a16="http://schemas.microsoft.com/office/drawing/2014/main" id="{BB27E6DE-C268-4A86-B54A-7C1FDBF2D411}"/>
              </a:ext>
            </a:extLst>
          </p:cNvPr>
          <p:cNvSpPr/>
          <p:nvPr/>
        </p:nvSpPr>
        <p:spPr>
          <a:xfrm>
            <a:off x="938495" y="4230913"/>
            <a:ext cx="1566194"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Result Status</a:t>
            </a:r>
            <a:endParaRPr lang="en-US"/>
          </a:p>
        </p:txBody>
      </p:sp>
      <p:pic>
        <p:nvPicPr>
          <p:cNvPr id="31" name="Picture 30">
            <a:extLst>
              <a:ext uri="{FF2B5EF4-FFF2-40B4-BE49-F238E27FC236}">
                <a16:creationId xmlns:a16="http://schemas.microsoft.com/office/drawing/2014/main" id="{AE903440-9883-4793-9877-6228ED4CAE90}"/>
              </a:ext>
            </a:extLst>
          </p:cNvPr>
          <p:cNvPicPr>
            <a:picLocks noChangeAspect="1"/>
          </p:cNvPicPr>
          <p:nvPr/>
        </p:nvPicPr>
        <p:blipFill>
          <a:blip r:embed="rId5"/>
          <a:stretch>
            <a:fillRect/>
          </a:stretch>
        </p:blipFill>
        <p:spPr>
          <a:xfrm>
            <a:off x="7782710" y="803569"/>
            <a:ext cx="2651557" cy="1178469"/>
          </a:xfrm>
          <a:prstGeom prst="rect">
            <a:avLst/>
          </a:prstGeom>
          <a:ln>
            <a:noFill/>
          </a:ln>
          <a:effectLst>
            <a:outerShdw blurRad="190500" algn="tl" rotWithShape="0">
              <a:srgbClr val="000000">
                <a:alpha val="70000"/>
              </a:srgbClr>
            </a:outerShdw>
          </a:effectLst>
        </p:spPr>
      </p:pic>
      <p:pic>
        <p:nvPicPr>
          <p:cNvPr id="32" name="Picture 31">
            <a:extLst>
              <a:ext uri="{FF2B5EF4-FFF2-40B4-BE49-F238E27FC236}">
                <a16:creationId xmlns:a16="http://schemas.microsoft.com/office/drawing/2014/main" id="{AB4889D4-5588-4BF4-BD08-8C87CD4B3E72}"/>
              </a:ext>
            </a:extLst>
          </p:cNvPr>
          <p:cNvPicPr>
            <a:picLocks noChangeAspect="1"/>
          </p:cNvPicPr>
          <p:nvPr/>
        </p:nvPicPr>
        <p:blipFill>
          <a:blip r:embed="rId6"/>
          <a:stretch>
            <a:fillRect/>
          </a:stretch>
        </p:blipFill>
        <p:spPr>
          <a:xfrm>
            <a:off x="4222397" y="1395561"/>
            <a:ext cx="3232557" cy="724434"/>
          </a:xfrm>
          <a:prstGeom prst="rect">
            <a:avLst/>
          </a:prstGeom>
          <a:ln>
            <a:noFill/>
          </a:ln>
          <a:effectLst>
            <a:outerShdw blurRad="190500" algn="tl" rotWithShape="0">
              <a:srgbClr val="000000">
                <a:alpha val="70000"/>
              </a:srgbClr>
            </a:outerShdw>
          </a:effectLst>
        </p:spPr>
      </p:pic>
      <p:sp>
        <p:nvSpPr>
          <p:cNvPr id="26" name="Rectangle: Rounded Corners 25">
            <a:extLst>
              <a:ext uri="{FF2B5EF4-FFF2-40B4-BE49-F238E27FC236}">
                <a16:creationId xmlns:a16="http://schemas.microsoft.com/office/drawing/2014/main" id="{5134C814-A02E-4F5A-B0CC-A68910A5B5EC}"/>
              </a:ext>
            </a:extLst>
          </p:cNvPr>
          <p:cNvSpPr/>
          <p:nvPr/>
        </p:nvSpPr>
        <p:spPr>
          <a:xfrm>
            <a:off x="8096649" y="348391"/>
            <a:ext cx="2023680"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Latest Test Result</a:t>
            </a:r>
            <a:endParaRPr lang="en-US"/>
          </a:p>
        </p:txBody>
      </p:sp>
      <p:sp>
        <p:nvSpPr>
          <p:cNvPr id="34" name="Rectangle: Rounded Corners 33">
            <a:extLst>
              <a:ext uri="{FF2B5EF4-FFF2-40B4-BE49-F238E27FC236}">
                <a16:creationId xmlns:a16="http://schemas.microsoft.com/office/drawing/2014/main" id="{D97E142D-A72B-4CC0-BB1C-F835534D991B}"/>
              </a:ext>
            </a:extLst>
          </p:cNvPr>
          <p:cNvSpPr/>
          <p:nvPr/>
        </p:nvSpPr>
        <p:spPr>
          <a:xfrm>
            <a:off x="4826835" y="920397"/>
            <a:ext cx="2023680"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Identity</a:t>
            </a:r>
            <a:endParaRPr lang="en-US"/>
          </a:p>
        </p:txBody>
      </p:sp>
      <p:pic>
        <p:nvPicPr>
          <p:cNvPr id="14" name="Picture 13">
            <a:extLst>
              <a:ext uri="{FF2B5EF4-FFF2-40B4-BE49-F238E27FC236}">
                <a16:creationId xmlns:a16="http://schemas.microsoft.com/office/drawing/2014/main" id="{9B5D24E3-F468-4ADB-9C46-8222363846AF}"/>
              </a:ext>
            </a:extLst>
          </p:cNvPr>
          <p:cNvPicPr>
            <a:picLocks noChangeAspect="1"/>
          </p:cNvPicPr>
          <p:nvPr/>
        </p:nvPicPr>
        <p:blipFill>
          <a:blip r:embed="rId7"/>
          <a:stretch>
            <a:fillRect/>
          </a:stretch>
        </p:blipFill>
        <p:spPr>
          <a:xfrm>
            <a:off x="376966" y="4690146"/>
            <a:ext cx="2628900" cy="1028700"/>
          </a:xfrm>
          <a:prstGeom prst="rect">
            <a:avLst/>
          </a:prstGeom>
          <a:ln>
            <a:noFill/>
          </a:ln>
          <a:effectLst>
            <a:outerShdw blurRad="190500" algn="tl" rotWithShape="0">
              <a:srgbClr val="000000">
                <a:alpha val="70000"/>
              </a:srgbClr>
            </a:outerShdw>
          </a:effectLst>
        </p:spPr>
      </p:pic>
      <p:sp>
        <p:nvSpPr>
          <p:cNvPr id="4" name="Slide Number Placeholder 3">
            <a:extLst>
              <a:ext uri="{FF2B5EF4-FFF2-40B4-BE49-F238E27FC236}">
                <a16:creationId xmlns:a16="http://schemas.microsoft.com/office/drawing/2014/main" id="{100C7772-366F-4AE5-9201-791CFB474137}"/>
              </a:ext>
            </a:extLst>
          </p:cNvPr>
          <p:cNvSpPr>
            <a:spLocks noGrp="1"/>
          </p:cNvSpPr>
          <p:nvPr>
            <p:ph type="sldNum" sz="quarter" idx="12"/>
          </p:nvPr>
        </p:nvSpPr>
        <p:spPr/>
        <p:txBody>
          <a:bodyPr/>
          <a:lstStyle/>
          <a:p>
            <a:fld id="{EBCC9EEC-1D19-47A2-8218-C620C7D0AF99}" type="slidenum">
              <a:rPr lang="en-US" smtClean="0"/>
              <a:t>19</a:t>
            </a:fld>
            <a:endParaRPr lang="en-US"/>
          </a:p>
        </p:txBody>
      </p:sp>
    </p:spTree>
    <p:extLst>
      <p:ext uri="{BB962C8B-B14F-4D97-AF65-F5344CB8AC3E}">
        <p14:creationId xmlns:p14="http://schemas.microsoft.com/office/powerpoint/2010/main" val="112350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400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400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4000"/>
                            </p:stCondLst>
                            <p:childTnLst>
                              <p:par>
                                <p:cTn id="35" presetID="1"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7" grpId="0" animBg="1"/>
      <p:bldP spid="30" grpId="0" animBg="1"/>
      <p:bldP spid="26"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15F71-1314-496A-BE3A-8E21E6C35BEB}"/>
              </a:ext>
            </a:extLst>
          </p:cNvPr>
          <p:cNvSpPr>
            <a:spLocks noGrp="1"/>
          </p:cNvSpPr>
          <p:nvPr>
            <p:ph type="title"/>
          </p:nvPr>
        </p:nvSpPr>
        <p:spPr/>
        <p:txBody>
          <a:bodyPr/>
          <a:lstStyle/>
          <a:p>
            <a:r>
              <a:rPr lang="en-SG"/>
              <a:t>Scope</a:t>
            </a:r>
            <a:endParaRPr lang="en-US"/>
          </a:p>
        </p:txBody>
      </p:sp>
      <p:sp>
        <p:nvSpPr>
          <p:cNvPr id="3" name="Content Placeholder 2">
            <a:extLst>
              <a:ext uri="{FF2B5EF4-FFF2-40B4-BE49-F238E27FC236}">
                <a16:creationId xmlns:a16="http://schemas.microsoft.com/office/drawing/2014/main" id="{450CC0E8-0919-4EB7-940D-8B401BF17F70}"/>
              </a:ext>
            </a:extLst>
          </p:cNvPr>
          <p:cNvSpPr>
            <a:spLocks noGrp="1"/>
          </p:cNvSpPr>
          <p:nvPr>
            <p:ph idx="1"/>
          </p:nvPr>
        </p:nvSpPr>
        <p:spPr/>
        <p:txBody>
          <a:bodyPr/>
          <a:lstStyle/>
          <a:p>
            <a:pPr marL="457200" indent="-457200">
              <a:buFont typeface="+mj-lt"/>
              <a:buAutoNum type="arabicPeriod"/>
            </a:pPr>
            <a:r>
              <a:rPr lang="en-US"/>
              <a:t>Background</a:t>
            </a:r>
          </a:p>
          <a:p>
            <a:pPr marL="457200" indent="-457200">
              <a:buFont typeface="+mj-lt"/>
              <a:buAutoNum type="arabicPeriod"/>
            </a:pPr>
            <a:r>
              <a:rPr lang="en-US"/>
              <a:t>Product Introduction</a:t>
            </a:r>
          </a:p>
          <a:p>
            <a:pPr marL="457200" indent="-457200">
              <a:buFont typeface="+mj-lt"/>
              <a:buAutoNum type="arabicPeriod"/>
            </a:pPr>
            <a:r>
              <a:rPr lang="en-US"/>
              <a:t>Design for Maintainability</a:t>
            </a:r>
          </a:p>
          <a:p>
            <a:pPr marL="457200" indent="-457200">
              <a:buFont typeface="+mj-lt"/>
              <a:buAutoNum type="arabicPeriod"/>
            </a:pPr>
            <a:r>
              <a:rPr lang="en-US"/>
              <a:t>Software Quality Assurance</a:t>
            </a:r>
          </a:p>
          <a:p>
            <a:pPr marL="457200" indent="-457200">
              <a:buFont typeface="+mj-lt"/>
              <a:buAutoNum type="arabicPeriod"/>
            </a:pPr>
            <a:r>
              <a:rPr lang="en-US"/>
              <a:t>Project Management</a:t>
            </a:r>
          </a:p>
          <a:p>
            <a:pPr marL="457200" indent="-457200">
              <a:buFont typeface="+mj-lt"/>
              <a:buAutoNum type="arabicPeriod"/>
            </a:pPr>
            <a:r>
              <a:rPr lang="en-US"/>
              <a:t>Risk Management </a:t>
            </a:r>
          </a:p>
          <a:p>
            <a:pPr marL="457200" indent="-457200">
              <a:buFont typeface="+mj-lt"/>
              <a:buAutoNum type="arabicPeriod"/>
            </a:pPr>
            <a:r>
              <a:rPr lang="en-US"/>
              <a:t>Conclusion</a:t>
            </a:r>
          </a:p>
        </p:txBody>
      </p:sp>
      <p:sp>
        <p:nvSpPr>
          <p:cNvPr id="4" name="Slide Number Placeholder 3">
            <a:extLst>
              <a:ext uri="{FF2B5EF4-FFF2-40B4-BE49-F238E27FC236}">
                <a16:creationId xmlns:a16="http://schemas.microsoft.com/office/drawing/2014/main" id="{383E5294-34A6-4AD3-AFEC-44C5AC92D053}"/>
              </a:ext>
            </a:extLst>
          </p:cNvPr>
          <p:cNvSpPr>
            <a:spLocks noGrp="1"/>
          </p:cNvSpPr>
          <p:nvPr>
            <p:ph type="sldNum" sz="quarter" idx="12"/>
          </p:nvPr>
        </p:nvSpPr>
        <p:spPr/>
        <p:txBody>
          <a:bodyPr/>
          <a:lstStyle/>
          <a:p>
            <a:fld id="{EBCC9EEC-1D19-47A2-8218-C620C7D0AF99}" type="slidenum">
              <a:rPr lang="en-US" smtClean="0"/>
              <a:t>2</a:t>
            </a:fld>
            <a:endParaRPr lang="en-US"/>
          </a:p>
        </p:txBody>
      </p:sp>
    </p:spTree>
    <p:extLst>
      <p:ext uri="{BB962C8B-B14F-4D97-AF65-F5344CB8AC3E}">
        <p14:creationId xmlns:p14="http://schemas.microsoft.com/office/powerpoint/2010/main" val="1995306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3298-28B4-4C10-B00F-7277A79D942F}"/>
              </a:ext>
            </a:extLst>
          </p:cNvPr>
          <p:cNvSpPr>
            <a:spLocks noGrp="1"/>
          </p:cNvSpPr>
          <p:nvPr>
            <p:ph type="title"/>
          </p:nvPr>
        </p:nvSpPr>
        <p:spPr/>
        <p:txBody>
          <a:bodyPr/>
          <a:lstStyle/>
          <a:p>
            <a:r>
              <a:rPr lang="en-SG"/>
              <a:t>The Result</a:t>
            </a:r>
            <a:endParaRPr lang="en-US"/>
          </a:p>
        </p:txBody>
      </p:sp>
      <p:sp>
        <p:nvSpPr>
          <p:cNvPr id="3" name="Content Placeholder 2">
            <a:extLst>
              <a:ext uri="{FF2B5EF4-FFF2-40B4-BE49-F238E27FC236}">
                <a16:creationId xmlns:a16="http://schemas.microsoft.com/office/drawing/2014/main" id="{F8EB24E3-A4B8-46DD-8C72-64950A4B9FA5}"/>
              </a:ext>
            </a:extLst>
          </p:cNvPr>
          <p:cNvSpPr>
            <a:spLocks noGrp="1"/>
          </p:cNvSpPr>
          <p:nvPr>
            <p:ph idx="1"/>
          </p:nvPr>
        </p:nvSpPr>
        <p:spPr/>
        <p:txBody>
          <a:bodyPr/>
          <a:lstStyle/>
          <a:p>
            <a:pPr lvl="1">
              <a:buFont typeface="Arial" panose="020B0604020202020204" pitchFamily="34" charset="0"/>
              <a:buChar char="•"/>
            </a:pPr>
            <a:r>
              <a:rPr lang="en-SG" sz="2400"/>
              <a:t>Report </a:t>
            </a:r>
          </a:p>
          <a:p>
            <a:pPr lvl="1">
              <a:buFont typeface="Arial" panose="020B0604020202020204" pitchFamily="34" charset="0"/>
              <a:buChar char="•"/>
            </a:pPr>
            <a:r>
              <a:rPr lang="en-SG" sz="2400"/>
              <a:t>Records </a:t>
            </a:r>
          </a:p>
          <a:p>
            <a:pPr lvl="1">
              <a:buFont typeface="Arial" panose="020B0604020202020204" pitchFamily="34" charset="0"/>
              <a:buChar char="•"/>
            </a:pPr>
            <a:r>
              <a:rPr lang="en-SG" sz="3200" b="1">
                <a:solidFill>
                  <a:srgbClr val="FF0000"/>
                </a:solidFill>
              </a:rPr>
              <a:t>List of Records </a:t>
            </a:r>
          </a:p>
          <a:p>
            <a:pPr marL="201168" lvl="1" indent="0">
              <a:buNone/>
            </a:pPr>
            <a:r>
              <a:rPr lang="en-SG" sz="3200" b="1">
                <a:solidFill>
                  <a:srgbClr val="FF0000"/>
                </a:solidFill>
              </a:rPr>
              <a:t>  (Doctor Only)</a:t>
            </a:r>
          </a:p>
          <a:p>
            <a:pPr lvl="1">
              <a:buFont typeface="Arial" panose="020B0604020202020204" pitchFamily="34" charset="0"/>
              <a:buChar char="•"/>
            </a:pPr>
            <a:r>
              <a:rPr lang="en-SG" sz="2400"/>
              <a:t>Feedback</a:t>
            </a:r>
          </a:p>
          <a:p>
            <a:endParaRPr lang="en-US"/>
          </a:p>
        </p:txBody>
      </p:sp>
      <p:pic>
        <p:nvPicPr>
          <p:cNvPr id="5" name="Picture 4" descr="A picture containing food&#10;&#10;Description automatically generated">
            <a:extLst>
              <a:ext uri="{FF2B5EF4-FFF2-40B4-BE49-F238E27FC236}">
                <a16:creationId xmlns:a16="http://schemas.microsoft.com/office/drawing/2014/main" id="{5798291C-F8D0-4430-BB01-12A06FBAC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207" y="164059"/>
            <a:ext cx="6472334" cy="3146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2E1EE384-7489-48CA-8D54-1975BD8E3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207" y="3547338"/>
            <a:ext cx="6472334" cy="3146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Rounded Corners 8">
            <a:extLst>
              <a:ext uri="{FF2B5EF4-FFF2-40B4-BE49-F238E27FC236}">
                <a16:creationId xmlns:a16="http://schemas.microsoft.com/office/drawing/2014/main" id="{E9BDD21C-E8C9-4684-BE9E-8F43D379914E}"/>
              </a:ext>
            </a:extLst>
          </p:cNvPr>
          <p:cNvSpPr/>
          <p:nvPr/>
        </p:nvSpPr>
        <p:spPr>
          <a:xfrm>
            <a:off x="7383534" y="3371908"/>
            <a:ext cx="2023680"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Searching</a:t>
            </a:r>
            <a:endParaRPr lang="en-US"/>
          </a:p>
        </p:txBody>
      </p:sp>
      <p:sp>
        <p:nvSpPr>
          <p:cNvPr id="10" name="Rectangle: Rounded Corners 9">
            <a:extLst>
              <a:ext uri="{FF2B5EF4-FFF2-40B4-BE49-F238E27FC236}">
                <a16:creationId xmlns:a16="http://schemas.microsoft.com/office/drawing/2014/main" id="{EF21360B-8359-4986-BD37-AAB9253B5390}"/>
              </a:ext>
            </a:extLst>
          </p:cNvPr>
          <p:cNvSpPr/>
          <p:nvPr/>
        </p:nvSpPr>
        <p:spPr>
          <a:xfrm>
            <a:off x="7383534" y="49926"/>
            <a:ext cx="2023680"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Login</a:t>
            </a:r>
            <a:endParaRPr lang="en-US"/>
          </a:p>
        </p:txBody>
      </p:sp>
      <p:sp>
        <p:nvSpPr>
          <p:cNvPr id="4" name="Slide Number Placeholder 3">
            <a:extLst>
              <a:ext uri="{FF2B5EF4-FFF2-40B4-BE49-F238E27FC236}">
                <a16:creationId xmlns:a16="http://schemas.microsoft.com/office/drawing/2014/main" id="{F7D08B2F-4F39-4DB7-BC03-F4643138DD0C}"/>
              </a:ext>
            </a:extLst>
          </p:cNvPr>
          <p:cNvSpPr>
            <a:spLocks noGrp="1"/>
          </p:cNvSpPr>
          <p:nvPr>
            <p:ph type="sldNum" sz="quarter" idx="12"/>
          </p:nvPr>
        </p:nvSpPr>
        <p:spPr/>
        <p:txBody>
          <a:bodyPr/>
          <a:lstStyle/>
          <a:p>
            <a:fld id="{EBCC9EEC-1D19-47A2-8218-C620C7D0AF99}" type="slidenum">
              <a:rPr lang="en-US" smtClean="0"/>
              <a:t>20</a:t>
            </a:fld>
            <a:endParaRPr lang="en-US"/>
          </a:p>
        </p:txBody>
      </p:sp>
    </p:spTree>
    <p:extLst>
      <p:ext uri="{BB962C8B-B14F-4D97-AF65-F5344CB8AC3E}">
        <p14:creationId xmlns:p14="http://schemas.microsoft.com/office/powerpoint/2010/main" val="1802579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3298-28B4-4C10-B00F-7277A79D942F}"/>
              </a:ext>
            </a:extLst>
          </p:cNvPr>
          <p:cNvSpPr>
            <a:spLocks noGrp="1"/>
          </p:cNvSpPr>
          <p:nvPr>
            <p:ph type="title"/>
          </p:nvPr>
        </p:nvSpPr>
        <p:spPr/>
        <p:txBody>
          <a:bodyPr/>
          <a:lstStyle/>
          <a:p>
            <a:r>
              <a:rPr lang="en-SG"/>
              <a:t>The Result</a:t>
            </a:r>
            <a:endParaRPr lang="en-US"/>
          </a:p>
        </p:txBody>
      </p:sp>
      <p:sp>
        <p:nvSpPr>
          <p:cNvPr id="3" name="Content Placeholder 2">
            <a:extLst>
              <a:ext uri="{FF2B5EF4-FFF2-40B4-BE49-F238E27FC236}">
                <a16:creationId xmlns:a16="http://schemas.microsoft.com/office/drawing/2014/main" id="{F8EB24E3-A4B8-46DD-8C72-64950A4B9FA5}"/>
              </a:ext>
            </a:extLst>
          </p:cNvPr>
          <p:cNvSpPr>
            <a:spLocks noGrp="1"/>
          </p:cNvSpPr>
          <p:nvPr>
            <p:ph idx="1"/>
          </p:nvPr>
        </p:nvSpPr>
        <p:spPr/>
        <p:txBody>
          <a:bodyPr/>
          <a:lstStyle/>
          <a:p>
            <a:pPr lvl="1">
              <a:buFont typeface="Arial" panose="020B0604020202020204" pitchFamily="34" charset="0"/>
              <a:buChar char="•"/>
            </a:pPr>
            <a:r>
              <a:rPr lang="en-SG" sz="2400"/>
              <a:t>Report </a:t>
            </a:r>
          </a:p>
          <a:p>
            <a:pPr lvl="1">
              <a:buFont typeface="Arial" panose="020B0604020202020204" pitchFamily="34" charset="0"/>
              <a:buChar char="•"/>
            </a:pPr>
            <a:r>
              <a:rPr lang="en-SG" sz="2400"/>
              <a:t>Records </a:t>
            </a:r>
          </a:p>
          <a:p>
            <a:pPr lvl="1">
              <a:buFont typeface="Arial" panose="020B0604020202020204" pitchFamily="34" charset="0"/>
              <a:buChar char="•"/>
            </a:pPr>
            <a:r>
              <a:rPr lang="en-SG" sz="2400"/>
              <a:t>List of Records (Doctor Only)</a:t>
            </a:r>
          </a:p>
          <a:p>
            <a:pPr lvl="1">
              <a:buFont typeface="Arial" panose="020B0604020202020204" pitchFamily="34" charset="0"/>
              <a:buChar char="•"/>
            </a:pPr>
            <a:r>
              <a:rPr lang="en-SG" sz="3200" b="1">
                <a:solidFill>
                  <a:srgbClr val="FF0000"/>
                </a:solidFill>
              </a:rPr>
              <a:t>Feedback</a:t>
            </a:r>
          </a:p>
          <a:p>
            <a:endParaRPr lang="en-US"/>
          </a:p>
        </p:txBody>
      </p:sp>
      <p:pic>
        <p:nvPicPr>
          <p:cNvPr id="5" name="Picture 4" descr="A picture containing refrigerator&#10;&#10;Description automatically generated">
            <a:extLst>
              <a:ext uri="{FF2B5EF4-FFF2-40B4-BE49-F238E27FC236}">
                <a16:creationId xmlns:a16="http://schemas.microsoft.com/office/drawing/2014/main" id="{72B8A860-6BDF-44BD-9D96-9E0CF674C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296" y="1845734"/>
            <a:ext cx="8846254" cy="4289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338" name="Picture 2" descr="Image result for smiley face png">
            <a:extLst>
              <a:ext uri="{FF2B5EF4-FFF2-40B4-BE49-F238E27FC236}">
                <a16:creationId xmlns:a16="http://schemas.microsoft.com/office/drawing/2014/main" id="{8E53BB00-B204-4E2F-8AF2-3745438718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320" y="3592734"/>
            <a:ext cx="1606198" cy="16061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4CB629BB-2A5A-4785-A08F-ACE948D52B92}"/>
              </a:ext>
            </a:extLst>
          </p:cNvPr>
          <p:cNvCxnSpPr>
            <a:cxnSpLocks/>
          </p:cNvCxnSpPr>
          <p:nvPr/>
        </p:nvCxnSpPr>
        <p:spPr>
          <a:xfrm>
            <a:off x="1235534" y="5513609"/>
            <a:ext cx="696136" cy="8776"/>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D6E7F345-99A1-473C-8E43-B76E6C2E18AB}"/>
              </a:ext>
            </a:extLst>
          </p:cNvPr>
          <p:cNvCxnSpPr>
            <a:cxnSpLocks/>
          </p:cNvCxnSpPr>
          <p:nvPr/>
        </p:nvCxnSpPr>
        <p:spPr>
          <a:xfrm>
            <a:off x="1891948" y="5067300"/>
            <a:ext cx="70202" cy="910168"/>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3B0F26E7-A37D-4E37-8389-A378B0CC38E3}"/>
              </a:ext>
            </a:extLst>
          </p:cNvPr>
          <p:cNvCxnSpPr>
            <a:cxnSpLocks/>
          </p:cNvCxnSpPr>
          <p:nvPr/>
        </p:nvCxnSpPr>
        <p:spPr>
          <a:xfrm flipH="1">
            <a:off x="1752600" y="5977468"/>
            <a:ext cx="209550" cy="69603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7F295349-C488-4B54-9B2F-DD4285023ED1}"/>
              </a:ext>
            </a:extLst>
          </p:cNvPr>
          <p:cNvCxnSpPr>
            <a:cxnSpLocks/>
          </p:cNvCxnSpPr>
          <p:nvPr/>
        </p:nvCxnSpPr>
        <p:spPr>
          <a:xfrm>
            <a:off x="1962150" y="5977468"/>
            <a:ext cx="463198" cy="593929"/>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2961288-6702-4084-B2F1-7B15642B99C5}"/>
              </a:ext>
            </a:extLst>
          </p:cNvPr>
          <p:cNvCxnSpPr>
            <a:cxnSpLocks/>
          </p:cNvCxnSpPr>
          <p:nvPr/>
        </p:nvCxnSpPr>
        <p:spPr>
          <a:xfrm flipV="1">
            <a:off x="1922145" y="5307306"/>
            <a:ext cx="571783" cy="206303"/>
          </a:xfrm>
          <a:prstGeom prst="line">
            <a:avLst/>
          </a:prstGeom>
        </p:spPr>
        <p:style>
          <a:lnRef idx="3">
            <a:schemeClr val="dk1"/>
          </a:lnRef>
          <a:fillRef idx="0">
            <a:schemeClr val="dk1"/>
          </a:fillRef>
          <a:effectRef idx="2">
            <a:schemeClr val="dk1"/>
          </a:effectRef>
          <a:fontRef idx="minor">
            <a:schemeClr val="tx1"/>
          </a:fontRef>
        </p:style>
      </p:cxnSp>
      <p:sp>
        <p:nvSpPr>
          <p:cNvPr id="4" name="Slide Number Placeholder 3">
            <a:extLst>
              <a:ext uri="{FF2B5EF4-FFF2-40B4-BE49-F238E27FC236}">
                <a16:creationId xmlns:a16="http://schemas.microsoft.com/office/drawing/2014/main" id="{A56ACEC1-AA2A-4E6E-91C1-CAE786788A23}"/>
              </a:ext>
            </a:extLst>
          </p:cNvPr>
          <p:cNvSpPr>
            <a:spLocks noGrp="1"/>
          </p:cNvSpPr>
          <p:nvPr>
            <p:ph type="sldNum" sz="quarter" idx="12"/>
          </p:nvPr>
        </p:nvSpPr>
        <p:spPr/>
        <p:txBody>
          <a:bodyPr/>
          <a:lstStyle/>
          <a:p>
            <a:fld id="{EBCC9EEC-1D19-47A2-8218-C620C7D0AF99}" type="slidenum">
              <a:rPr lang="en-US" smtClean="0"/>
              <a:t>21</a:t>
            </a:fld>
            <a:endParaRPr lang="en-US"/>
          </a:p>
        </p:txBody>
      </p:sp>
    </p:spTree>
    <p:extLst>
      <p:ext uri="{BB962C8B-B14F-4D97-AF65-F5344CB8AC3E}">
        <p14:creationId xmlns:p14="http://schemas.microsoft.com/office/powerpoint/2010/main" val="1156573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3298-28B4-4C10-B00F-7277A79D942F}"/>
              </a:ext>
            </a:extLst>
          </p:cNvPr>
          <p:cNvSpPr>
            <a:spLocks noGrp="1"/>
          </p:cNvSpPr>
          <p:nvPr>
            <p:ph type="ctrTitle"/>
          </p:nvPr>
        </p:nvSpPr>
        <p:spPr/>
        <p:txBody>
          <a:bodyPr/>
          <a:lstStyle/>
          <a:p>
            <a:r>
              <a:rPr lang="en-SG"/>
              <a:t>Design for Maintainability</a:t>
            </a:r>
            <a:endParaRPr lang="en-US"/>
          </a:p>
        </p:txBody>
      </p:sp>
      <p:sp>
        <p:nvSpPr>
          <p:cNvPr id="5" name="Slide Number Placeholder 4">
            <a:extLst>
              <a:ext uri="{FF2B5EF4-FFF2-40B4-BE49-F238E27FC236}">
                <a16:creationId xmlns:a16="http://schemas.microsoft.com/office/drawing/2014/main" id="{70B3771A-6F87-4EA4-BD68-4809A0FDE9DA}"/>
              </a:ext>
            </a:extLst>
          </p:cNvPr>
          <p:cNvSpPr>
            <a:spLocks noGrp="1"/>
          </p:cNvSpPr>
          <p:nvPr>
            <p:ph type="sldNum" sz="quarter" idx="12"/>
          </p:nvPr>
        </p:nvSpPr>
        <p:spPr/>
        <p:txBody>
          <a:bodyPr/>
          <a:lstStyle/>
          <a:p>
            <a:fld id="{EBCC9EEC-1D19-47A2-8218-C620C7D0AF99}" type="slidenum">
              <a:rPr lang="en-US" smtClean="0"/>
              <a:t>22</a:t>
            </a:fld>
            <a:endParaRPr lang="en-US"/>
          </a:p>
        </p:txBody>
      </p:sp>
    </p:spTree>
    <p:extLst>
      <p:ext uri="{BB962C8B-B14F-4D97-AF65-F5344CB8AC3E}">
        <p14:creationId xmlns:p14="http://schemas.microsoft.com/office/powerpoint/2010/main" val="100803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407C-43EE-496B-BADC-D53FC6151A8E}"/>
              </a:ext>
            </a:extLst>
          </p:cNvPr>
          <p:cNvSpPr>
            <a:spLocks noGrp="1"/>
          </p:cNvSpPr>
          <p:nvPr>
            <p:ph type="title"/>
          </p:nvPr>
        </p:nvSpPr>
        <p:spPr>
          <a:xfrm>
            <a:off x="1097280" y="286603"/>
            <a:ext cx="10058400" cy="1450757"/>
          </a:xfrm>
        </p:spPr>
        <p:txBody>
          <a:bodyPr>
            <a:normAutofit/>
          </a:bodyPr>
          <a:lstStyle/>
          <a:p>
            <a:r>
              <a:rPr lang="en-US">
                <a:cs typeface="Calibri Light"/>
              </a:rPr>
              <a:t>Future Implementations</a:t>
            </a:r>
            <a:endParaRPr lang="en-US"/>
          </a:p>
        </p:txBody>
      </p:sp>
      <p:sp>
        <p:nvSpPr>
          <p:cNvPr id="3" name="Content Placeholder 2">
            <a:extLst>
              <a:ext uri="{FF2B5EF4-FFF2-40B4-BE49-F238E27FC236}">
                <a16:creationId xmlns:a16="http://schemas.microsoft.com/office/drawing/2014/main" id="{73B767F3-F03A-4831-9C64-0ACA00225F58}"/>
              </a:ext>
            </a:extLst>
          </p:cNvPr>
          <p:cNvSpPr>
            <a:spLocks noGrp="1"/>
          </p:cNvSpPr>
          <p:nvPr>
            <p:ph idx="1"/>
          </p:nvPr>
        </p:nvSpPr>
        <p:spPr>
          <a:xfrm>
            <a:off x="1097279" y="2147658"/>
            <a:ext cx="6454987" cy="3318870"/>
          </a:xfrm>
        </p:spPr>
        <p:txBody>
          <a:bodyPr vert="horz" lIns="0" tIns="45720" rIns="0" bIns="45720" rtlCol="0" anchor="t">
            <a:normAutofit/>
          </a:bodyPr>
          <a:lstStyle/>
          <a:p>
            <a:pPr marL="457200" indent="-457200">
              <a:buFont typeface="+mj-lt"/>
              <a:buAutoNum type="arabicPeriod"/>
            </a:pPr>
            <a:r>
              <a:rPr lang="en-US" sz="2800">
                <a:cs typeface="Calibri"/>
              </a:rPr>
              <a:t>Improve user interface of </a:t>
            </a:r>
            <a:r>
              <a:rPr lang="en-US" sz="2800" err="1">
                <a:cs typeface="Calibri"/>
              </a:rPr>
              <a:t>LarkDetect</a:t>
            </a:r>
            <a:r>
              <a:rPr lang="en-US" sz="2800">
                <a:cs typeface="Calibri"/>
              </a:rPr>
              <a:t> webpage</a:t>
            </a:r>
          </a:p>
          <a:p>
            <a:pPr marL="457200" indent="-457200">
              <a:buFont typeface="+mj-lt"/>
              <a:buAutoNum type="arabicPeriod"/>
            </a:pPr>
            <a:r>
              <a:rPr lang="en-US" sz="2800">
                <a:cs typeface="Calibri"/>
              </a:rPr>
              <a:t>Enhance Data Analysis</a:t>
            </a:r>
          </a:p>
          <a:p>
            <a:pPr marL="749300" lvl="3"/>
            <a:r>
              <a:rPr lang="en-US" sz="1800" err="1">
                <a:cs typeface="Calibri"/>
              </a:rPr>
              <a:t>Visualise</a:t>
            </a:r>
            <a:r>
              <a:rPr lang="en-US" sz="1800">
                <a:cs typeface="Calibri"/>
              </a:rPr>
              <a:t> Mouse Movement &amp; Mouse Deviation</a:t>
            </a:r>
          </a:p>
          <a:p>
            <a:pPr marL="457200" indent="-457200">
              <a:buFont typeface="+mj-lt"/>
              <a:buAutoNum type="arabicPeriod"/>
            </a:pPr>
            <a:r>
              <a:rPr lang="en-US" sz="2800">
                <a:cs typeface="Calibri"/>
              </a:rPr>
              <a:t>Enhance Data </a:t>
            </a:r>
            <a:r>
              <a:rPr lang="en-US" sz="2800" err="1">
                <a:cs typeface="Calibri"/>
              </a:rPr>
              <a:t>Visualisation</a:t>
            </a:r>
            <a:endParaRPr lang="en-US" sz="2800">
              <a:cs typeface="Calibri"/>
            </a:endParaRPr>
          </a:p>
          <a:p>
            <a:pPr marL="749300" lvl="3"/>
            <a:r>
              <a:rPr lang="en-US" sz="1800">
                <a:cs typeface="Calibri"/>
              </a:rPr>
              <a:t>Add</a:t>
            </a:r>
            <a:r>
              <a:rPr lang="en-US" sz="1800">
                <a:ea typeface="+mn-lt"/>
                <a:cs typeface="+mn-lt"/>
              </a:rPr>
              <a:t> new graphs in Records page to aid analysis</a:t>
            </a:r>
            <a:endParaRPr lang="en-US" sz="1800">
              <a:cs typeface="Calibri"/>
            </a:endParaRPr>
          </a:p>
          <a:p>
            <a:pPr marL="457200" indent="-457200">
              <a:buAutoNum type="arabicPeriod"/>
            </a:pPr>
            <a:r>
              <a:rPr lang="en-US" sz="2800">
                <a:cs typeface="Calibri"/>
              </a:rPr>
              <a:t>Integration with </a:t>
            </a:r>
            <a:r>
              <a:rPr lang="en-US" sz="2800" err="1">
                <a:cs typeface="Calibri"/>
              </a:rPr>
              <a:t>HealthHub</a:t>
            </a:r>
            <a:endParaRPr lang="en-US" sz="2800">
              <a:cs typeface="Calibri"/>
            </a:endParaRPr>
          </a:p>
          <a:p>
            <a:pPr marL="932180" lvl="2" indent="-457200"/>
            <a:endParaRPr lang="en-US">
              <a:cs typeface="Calibri"/>
            </a:endParaRPr>
          </a:p>
          <a:p>
            <a:pPr marL="457200"/>
            <a:endParaRPr lang="en-US">
              <a:cs typeface="Calibri"/>
            </a:endParaRPr>
          </a:p>
        </p:txBody>
      </p:sp>
      <p:pic>
        <p:nvPicPr>
          <p:cNvPr id="6" name="Picture 5">
            <a:extLst>
              <a:ext uri="{FF2B5EF4-FFF2-40B4-BE49-F238E27FC236}">
                <a16:creationId xmlns:a16="http://schemas.microsoft.com/office/drawing/2014/main" id="{D2E6C782-5B57-4AB4-A202-823210B667D3}"/>
              </a:ext>
            </a:extLst>
          </p:cNvPr>
          <p:cNvPicPr>
            <a:picLocks noChangeAspect="1"/>
          </p:cNvPicPr>
          <p:nvPr/>
        </p:nvPicPr>
        <p:blipFill>
          <a:blip r:embed="rId3"/>
          <a:stretch>
            <a:fillRect/>
          </a:stretch>
        </p:blipFill>
        <p:spPr>
          <a:xfrm>
            <a:off x="8020570" y="2146972"/>
            <a:ext cx="3135109" cy="3009704"/>
          </a:xfrm>
          <a:prstGeom prst="rect">
            <a:avLst/>
          </a:prstGeom>
        </p:spPr>
      </p:pic>
      <p:sp>
        <p:nvSpPr>
          <p:cNvPr id="4" name="Slide Number Placeholder 3">
            <a:extLst>
              <a:ext uri="{FF2B5EF4-FFF2-40B4-BE49-F238E27FC236}">
                <a16:creationId xmlns:a16="http://schemas.microsoft.com/office/drawing/2014/main" id="{EB95C91E-4165-4F47-B964-431C3FE27970}"/>
              </a:ext>
            </a:extLst>
          </p:cNvPr>
          <p:cNvSpPr>
            <a:spLocks noGrp="1"/>
          </p:cNvSpPr>
          <p:nvPr>
            <p:ph type="sldNum" sz="quarter" idx="12"/>
          </p:nvPr>
        </p:nvSpPr>
        <p:spPr/>
        <p:txBody>
          <a:bodyPr/>
          <a:lstStyle/>
          <a:p>
            <a:fld id="{EBCC9EEC-1D19-47A2-8218-C620C7D0AF99}" type="slidenum">
              <a:rPr lang="en-US" smtClean="0"/>
              <a:t>23</a:t>
            </a:fld>
            <a:endParaRPr lang="en-US"/>
          </a:p>
        </p:txBody>
      </p:sp>
    </p:spTree>
    <p:extLst>
      <p:ext uri="{BB962C8B-B14F-4D97-AF65-F5344CB8AC3E}">
        <p14:creationId xmlns:p14="http://schemas.microsoft.com/office/powerpoint/2010/main" val="3655471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CEAFD-4018-4DC7-9961-ADBF023BC15F}"/>
              </a:ext>
            </a:extLst>
          </p:cNvPr>
          <p:cNvSpPr>
            <a:spLocks noGrp="1"/>
          </p:cNvSpPr>
          <p:nvPr>
            <p:ph type="title"/>
          </p:nvPr>
        </p:nvSpPr>
        <p:spPr/>
        <p:txBody>
          <a:bodyPr/>
          <a:lstStyle/>
          <a:p>
            <a:r>
              <a:rPr lang="en-US">
                <a:cs typeface="Calibri Light"/>
              </a:rPr>
              <a:t>Maintainability Practices</a:t>
            </a:r>
            <a:endParaRPr lang="en-US"/>
          </a:p>
        </p:txBody>
      </p:sp>
      <p:sp>
        <p:nvSpPr>
          <p:cNvPr id="289" name="Rectangle 288">
            <a:extLst>
              <a:ext uri="{FF2B5EF4-FFF2-40B4-BE49-F238E27FC236}">
                <a16:creationId xmlns:a16="http://schemas.microsoft.com/office/drawing/2014/main" id="{BA9B5A10-D990-45D1-A6A9-063F1D43D442}"/>
              </a:ext>
            </a:extLst>
          </p:cNvPr>
          <p:cNvSpPr/>
          <p:nvPr/>
        </p:nvSpPr>
        <p:spPr>
          <a:xfrm>
            <a:off x="1842169" y="2290010"/>
            <a:ext cx="4023893" cy="1510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FF"/>
                </a:solidFill>
                <a:ea typeface="+mn-lt"/>
                <a:cs typeface="+mn-lt"/>
              </a:rPr>
              <a:t>Readable Code</a:t>
            </a:r>
          </a:p>
        </p:txBody>
      </p:sp>
      <p:sp>
        <p:nvSpPr>
          <p:cNvPr id="290" name="Rectangle 289">
            <a:extLst>
              <a:ext uri="{FF2B5EF4-FFF2-40B4-BE49-F238E27FC236}">
                <a16:creationId xmlns:a16="http://schemas.microsoft.com/office/drawing/2014/main" id="{5C4829B8-8986-4ACA-AD00-A650D0CC2651}"/>
              </a:ext>
            </a:extLst>
          </p:cNvPr>
          <p:cNvSpPr/>
          <p:nvPr/>
        </p:nvSpPr>
        <p:spPr>
          <a:xfrm>
            <a:off x="1842167" y="4174957"/>
            <a:ext cx="4023893" cy="1510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bg1"/>
                </a:solidFill>
                <a:ea typeface="+mn-lt"/>
                <a:cs typeface="+mn-lt"/>
              </a:rPr>
              <a:t>Standardized </a:t>
            </a:r>
          </a:p>
          <a:p>
            <a:pPr algn="ctr"/>
            <a:r>
              <a:rPr lang="en-US" sz="3600">
                <a:solidFill>
                  <a:schemeClr val="bg1"/>
                </a:solidFill>
                <a:ea typeface="+mn-lt"/>
                <a:cs typeface="+mn-lt"/>
              </a:rPr>
              <a:t>Documentation</a:t>
            </a:r>
          </a:p>
        </p:txBody>
      </p:sp>
      <p:sp>
        <p:nvSpPr>
          <p:cNvPr id="291" name="Rectangle 290">
            <a:extLst>
              <a:ext uri="{FF2B5EF4-FFF2-40B4-BE49-F238E27FC236}">
                <a16:creationId xmlns:a16="http://schemas.microsoft.com/office/drawing/2014/main" id="{0D00FC29-7D91-44CD-B74B-ECF0855EDED9}"/>
              </a:ext>
            </a:extLst>
          </p:cNvPr>
          <p:cNvSpPr/>
          <p:nvPr/>
        </p:nvSpPr>
        <p:spPr>
          <a:xfrm>
            <a:off x="6481010" y="2290010"/>
            <a:ext cx="4023893" cy="1510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FF"/>
                </a:solidFill>
                <a:ea typeface="+mn-lt"/>
                <a:cs typeface="+mn-lt"/>
              </a:rPr>
              <a:t>Version Control</a:t>
            </a:r>
          </a:p>
        </p:txBody>
      </p:sp>
      <p:sp>
        <p:nvSpPr>
          <p:cNvPr id="292" name="Rectangle 291">
            <a:extLst>
              <a:ext uri="{FF2B5EF4-FFF2-40B4-BE49-F238E27FC236}">
                <a16:creationId xmlns:a16="http://schemas.microsoft.com/office/drawing/2014/main" id="{9375FCC0-D340-4781-B015-C87C547B2391}"/>
              </a:ext>
            </a:extLst>
          </p:cNvPr>
          <p:cNvSpPr/>
          <p:nvPr/>
        </p:nvSpPr>
        <p:spPr>
          <a:xfrm>
            <a:off x="6481009" y="4174957"/>
            <a:ext cx="4023893" cy="1510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FF"/>
                </a:solidFill>
                <a:ea typeface="+mn-lt"/>
                <a:cs typeface="+mn-lt"/>
              </a:rPr>
              <a:t>Modularity</a:t>
            </a:r>
            <a:endParaRPr lang="en-US"/>
          </a:p>
        </p:txBody>
      </p:sp>
      <p:sp>
        <p:nvSpPr>
          <p:cNvPr id="3" name="Slide Number Placeholder 2">
            <a:extLst>
              <a:ext uri="{FF2B5EF4-FFF2-40B4-BE49-F238E27FC236}">
                <a16:creationId xmlns:a16="http://schemas.microsoft.com/office/drawing/2014/main" id="{11759F17-09D2-4470-AAC7-2589BE269787}"/>
              </a:ext>
            </a:extLst>
          </p:cNvPr>
          <p:cNvSpPr>
            <a:spLocks noGrp="1"/>
          </p:cNvSpPr>
          <p:nvPr>
            <p:ph type="sldNum" sz="quarter" idx="12"/>
          </p:nvPr>
        </p:nvSpPr>
        <p:spPr/>
        <p:txBody>
          <a:bodyPr/>
          <a:lstStyle/>
          <a:p>
            <a:fld id="{EBCC9EEC-1D19-47A2-8218-C620C7D0AF99}" type="slidenum">
              <a:rPr lang="en-US" smtClean="0"/>
              <a:t>24</a:t>
            </a:fld>
            <a:endParaRPr lang="en-US"/>
          </a:p>
        </p:txBody>
      </p:sp>
    </p:spTree>
    <p:extLst>
      <p:ext uri="{BB962C8B-B14F-4D97-AF65-F5344CB8AC3E}">
        <p14:creationId xmlns:p14="http://schemas.microsoft.com/office/powerpoint/2010/main" val="155860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3298-28B4-4C10-B00F-7277A79D942F}"/>
              </a:ext>
            </a:extLst>
          </p:cNvPr>
          <p:cNvSpPr>
            <a:spLocks noGrp="1"/>
          </p:cNvSpPr>
          <p:nvPr>
            <p:ph type="ctrTitle"/>
          </p:nvPr>
        </p:nvSpPr>
        <p:spPr/>
        <p:txBody>
          <a:bodyPr/>
          <a:lstStyle/>
          <a:p>
            <a:r>
              <a:rPr lang="en-SG"/>
              <a:t>Software Quality Assurance</a:t>
            </a:r>
            <a:endParaRPr lang="en-SG">
              <a:cs typeface="Calibri Light"/>
            </a:endParaRPr>
          </a:p>
        </p:txBody>
      </p:sp>
      <p:sp>
        <p:nvSpPr>
          <p:cNvPr id="3" name="Slide Number Placeholder 2">
            <a:extLst>
              <a:ext uri="{FF2B5EF4-FFF2-40B4-BE49-F238E27FC236}">
                <a16:creationId xmlns:a16="http://schemas.microsoft.com/office/drawing/2014/main" id="{53A6B5E5-BDF6-4AD4-91A9-7CC11A377432}"/>
              </a:ext>
            </a:extLst>
          </p:cNvPr>
          <p:cNvSpPr>
            <a:spLocks noGrp="1"/>
          </p:cNvSpPr>
          <p:nvPr>
            <p:ph type="sldNum" sz="quarter" idx="12"/>
          </p:nvPr>
        </p:nvSpPr>
        <p:spPr/>
        <p:txBody>
          <a:bodyPr/>
          <a:lstStyle/>
          <a:p>
            <a:fld id="{EBCC9EEC-1D19-47A2-8218-C620C7D0AF99}" type="slidenum">
              <a:rPr lang="en-US" smtClean="0"/>
              <a:t>25</a:t>
            </a:fld>
            <a:endParaRPr lang="en-US"/>
          </a:p>
        </p:txBody>
      </p:sp>
    </p:spTree>
    <p:extLst>
      <p:ext uri="{BB962C8B-B14F-4D97-AF65-F5344CB8AC3E}">
        <p14:creationId xmlns:p14="http://schemas.microsoft.com/office/powerpoint/2010/main" val="80690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EE1C-33C9-4D9C-B905-D519A3D148D1}"/>
              </a:ext>
            </a:extLst>
          </p:cNvPr>
          <p:cNvSpPr>
            <a:spLocks noGrp="1"/>
          </p:cNvSpPr>
          <p:nvPr>
            <p:ph type="title"/>
          </p:nvPr>
        </p:nvSpPr>
        <p:spPr/>
        <p:txBody>
          <a:bodyPr/>
          <a:lstStyle/>
          <a:p>
            <a:r>
              <a:rPr lang="en-SG"/>
              <a:t>CMMI Level 2</a:t>
            </a:r>
          </a:p>
        </p:txBody>
      </p:sp>
      <p:graphicFrame>
        <p:nvGraphicFramePr>
          <p:cNvPr id="4" name="Content Placeholder 3">
            <a:extLst>
              <a:ext uri="{FF2B5EF4-FFF2-40B4-BE49-F238E27FC236}">
                <a16:creationId xmlns:a16="http://schemas.microsoft.com/office/drawing/2014/main" id="{B05F0E18-49FC-4053-BB3D-32539912C24D}"/>
              </a:ext>
            </a:extLst>
          </p:cNvPr>
          <p:cNvGraphicFramePr>
            <a:graphicFrameLocks noGrp="1"/>
          </p:cNvGraphicFramePr>
          <p:nvPr>
            <p:ph idx="1"/>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9D72C9A5-9F64-4760-8821-ECE5ACDBA7A0}"/>
              </a:ext>
            </a:extLst>
          </p:cNvPr>
          <p:cNvSpPr>
            <a:spLocks noGrp="1"/>
          </p:cNvSpPr>
          <p:nvPr>
            <p:ph type="sldNum" sz="quarter" idx="12"/>
          </p:nvPr>
        </p:nvSpPr>
        <p:spPr/>
        <p:txBody>
          <a:bodyPr/>
          <a:lstStyle/>
          <a:p>
            <a:fld id="{EBCC9EEC-1D19-47A2-8218-C620C7D0AF99}" type="slidenum">
              <a:rPr lang="en-US" smtClean="0"/>
              <a:t>26</a:t>
            </a:fld>
            <a:endParaRPr lang="en-US"/>
          </a:p>
        </p:txBody>
      </p:sp>
    </p:spTree>
    <p:extLst>
      <p:ext uri="{BB962C8B-B14F-4D97-AF65-F5344CB8AC3E}">
        <p14:creationId xmlns:p14="http://schemas.microsoft.com/office/powerpoint/2010/main" val="2912739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E26B-E395-40E7-9B28-17AAEB134C20}"/>
              </a:ext>
            </a:extLst>
          </p:cNvPr>
          <p:cNvSpPr>
            <a:spLocks noGrp="1"/>
          </p:cNvSpPr>
          <p:nvPr>
            <p:ph type="title"/>
          </p:nvPr>
        </p:nvSpPr>
        <p:spPr/>
        <p:txBody>
          <a:bodyPr/>
          <a:lstStyle/>
          <a:p>
            <a:r>
              <a:rPr lang="en-SG"/>
              <a:t>CMMI Practices</a:t>
            </a:r>
          </a:p>
        </p:txBody>
      </p:sp>
      <p:graphicFrame>
        <p:nvGraphicFramePr>
          <p:cNvPr id="4" name="Content Placeholder 3">
            <a:extLst>
              <a:ext uri="{FF2B5EF4-FFF2-40B4-BE49-F238E27FC236}">
                <a16:creationId xmlns:a16="http://schemas.microsoft.com/office/drawing/2014/main" id="{BAFFCD66-FF72-46A6-BABE-7888CA374234}"/>
              </a:ext>
            </a:extLst>
          </p:cNvPr>
          <p:cNvGraphicFramePr>
            <a:graphicFrameLocks noGrp="1"/>
          </p:cNvGraphicFramePr>
          <p:nvPr>
            <p:ph idx="1"/>
            <p:extLst>
              <p:ext uri="{D42A27DB-BD31-4B8C-83A1-F6EECF244321}">
                <p14:modId xmlns:p14="http://schemas.microsoft.com/office/powerpoint/2010/main" val="2334759630"/>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86D8A56-F9DB-4F9F-9C7F-84BB999921E3}"/>
              </a:ext>
            </a:extLst>
          </p:cNvPr>
          <p:cNvSpPr>
            <a:spLocks noGrp="1"/>
          </p:cNvSpPr>
          <p:nvPr>
            <p:ph type="sldNum" sz="quarter" idx="12"/>
          </p:nvPr>
        </p:nvSpPr>
        <p:spPr/>
        <p:txBody>
          <a:bodyPr/>
          <a:lstStyle/>
          <a:p>
            <a:fld id="{EBCC9EEC-1D19-47A2-8218-C620C7D0AF99}" type="slidenum">
              <a:rPr lang="en-US" smtClean="0"/>
              <a:t>27</a:t>
            </a:fld>
            <a:endParaRPr lang="en-US"/>
          </a:p>
        </p:txBody>
      </p:sp>
    </p:spTree>
    <p:extLst>
      <p:ext uri="{BB962C8B-B14F-4D97-AF65-F5344CB8AC3E}">
        <p14:creationId xmlns:p14="http://schemas.microsoft.com/office/powerpoint/2010/main" val="2928214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55F3-5B44-41C4-9952-BE83EF2E8857}"/>
              </a:ext>
            </a:extLst>
          </p:cNvPr>
          <p:cNvSpPr>
            <a:spLocks noGrp="1"/>
          </p:cNvSpPr>
          <p:nvPr>
            <p:ph type="title"/>
          </p:nvPr>
        </p:nvSpPr>
        <p:spPr/>
        <p:txBody>
          <a:bodyPr/>
          <a:lstStyle/>
          <a:p>
            <a:r>
              <a:rPr lang="en-SG"/>
              <a:t>Key Quality Attributes</a:t>
            </a:r>
          </a:p>
        </p:txBody>
      </p:sp>
      <p:graphicFrame>
        <p:nvGraphicFramePr>
          <p:cNvPr id="4" name="Content Placeholder 3">
            <a:extLst>
              <a:ext uri="{FF2B5EF4-FFF2-40B4-BE49-F238E27FC236}">
                <a16:creationId xmlns:a16="http://schemas.microsoft.com/office/drawing/2014/main" id="{95757FAA-1A7F-4B8C-97DE-E41F92412F3D}"/>
              </a:ext>
            </a:extLst>
          </p:cNvPr>
          <p:cNvGraphicFramePr>
            <a:graphicFrameLocks noGrp="1"/>
          </p:cNvGraphicFramePr>
          <p:nvPr>
            <p:ph idx="1"/>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9D33224-F529-49CC-B93F-B4A7B27D7B0B}"/>
              </a:ext>
            </a:extLst>
          </p:cNvPr>
          <p:cNvSpPr>
            <a:spLocks noGrp="1"/>
          </p:cNvSpPr>
          <p:nvPr>
            <p:ph type="sldNum" sz="quarter" idx="12"/>
          </p:nvPr>
        </p:nvSpPr>
        <p:spPr/>
        <p:txBody>
          <a:bodyPr/>
          <a:lstStyle/>
          <a:p>
            <a:fld id="{EBCC9EEC-1D19-47A2-8218-C620C7D0AF99}" type="slidenum">
              <a:rPr lang="en-US" smtClean="0"/>
              <a:t>28</a:t>
            </a:fld>
            <a:endParaRPr lang="en-US"/>
          </a:p>
        </p:txBody>
      </p:sp>
      <p:pic>
        <p:nvPicPr>
          <p:cNvPr id="6" name="Graphic 5" descr="Lock">
            <a:extLst>
              <a:ext uri="{FF2B5EF4-FFF2-40B4-BE49-F238E27FC236}">
                <a16:creationId xmlns:a16="http://schemas.microsoft.com/office/drawing/2014/main" id="{DBBB1124-E5A7-43C2-97BC-E570990FB3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09581" y="4869444"/>
            <a:ext cx="695942" cy="695942"/>
          </a:xfrm>
          <a:prstGeom prst="rect">
            <a:avLst/>
          </a:prstGeom>
        </p:spPr>
      </p:pic>
      <p:pic>
        <p:nvPicPr>
          <p:cNvPr id="8" name="Graphic 7" descr="Users">
            <a:extLst>
              <a:ext uri="{FF2B5EF4-FFF2-40B4-BE49-F238E27FC236}">
                <a16:creationId xmlns:a16="http://schemas.microsoft.com/office/drawing/2014/main" id="{17E284E7-CF48-477D-8CA6-B90624726D2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85793" y="3100151"/>
            <a:ext cx="650283" cy="650283"/>
          </a:xfrm>
          <a:prstGeom prst="rect">
            <a:avLst/>
          </a:prstGeom>
        </p:spPr>
      </p:pic>
      <p:pic>
        <p:nvPicPr>
          <p:cNvPr id="12" name="Graphic 11" descr="Checkmark">
            <a:extLst>
              <a:ext uri="{FF2B5EF4-FFF2-40B4-BE49-F238E27FC236}">
                <a16:creationId xmlns:a16="http://schemas.microsoft.com/office/drawing/2014/main" id="{F125EE8E-0B8D-4367-ADFC-99944B3050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54382" y="2216855"/>
            <a:ext cx="584999" cy="584999"/>
          </a:xfrm>
          <a:prstGeom prst="rect">
            <a:avLst/>
          </a:prstGeom>
        </p:spPr>
      </p:pic>
      <p:pic>
        <p:nvPicPr>
          <p:cNvPr id="16" name="Graphic 15" descr="Muscular arm">
            <a:extLst>
              <a:ext uri="{FF2B5EF4-FFF2-40B4-BE49-F238E27FC236}">
                <a16:creationId xmlns:a16="http://schemas.microsoft.com/office/drawing/2014/main" id="{A522C26F-43C9-4E70-9E1D-15B834A0432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93249" y="3992016"/>
            <a:ext cx="624548" cy="624548"/>
          </a:xfrm>
          <a:prstGeom prst="rect">
            <a:avLst/>
          </a:prstGeom>
        </p:spPr>
      </p:pic>
    </p:spTree>
    <p:extLst>
      <p:ext uri="{BB962C8B-B14F-4D97-AF65-F5344CB8AC3E}">
        <p14:creationId xmlns:p14="http://schemas.microsoft.com/office/powerpoint/2010/main" val="4121030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55F3-5B44-41C4-9952-BE83EF2E8857}"/>
              </a:ext>
            </a:extLst>
          </p:cNvPr>
          <p:cNvSpPr>
            <a:spLocks noGrp="1"/>
          </p:cNvSpPr>
          <p:nvPr>
            <p:ph type="title"/>
          </p:nvPr>
        </p:nvSpPr>
        <p:spPr/>
        <p:txBody>
          <a:bodyPr/>
          <a:lstStyle/>
          <a:p>
            <a:r>
              <a:rPr lang="en-SG"/>
              <a:t>Software Reviews</a:t>
            </a:r>
          </a:p>
        </p:txBody>
      </p:sp>
      <p:graphicFrame>
        <p:nvGraphicFramePr>
          <p:cNvPr id="6" name="Content Placeholder 5">
            <a:extLst>
              <a:ext uri="{FF2B5EF4-FFF2-40B4-BE49-F238E27FC236}">
                <a16:creationId xmlns:a16="http://schemas.microsoft.com/office/drawing/2014/main" id="{B67EB1CE-3A9E-48AC-9C7D-5BD95C451BA3}"/>
              </a:ext>
            </a:extLst>
          </p:cNvPr>
          <p:cNvGraphicFramePr>
            <a:graphicFrameLocks noGrp="1"/>
          </p:cNvGraphicFramePr>
          <p:nvPr>
            <p:ph idx="1"/>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9B1BCD37-395F-4F03-B5E2-5F74E917FCE3}"/>
              </a:ext>
            </a:extLst>
          </p:cNvPr>
          <p:cNvSpPr>
            <a:spLocks noGrp="1"/>
          </p:cNvSpPr>
          <p:nvPr>
            <p:ph type="sldNum" sz="quarter" idx="12"/>
          </p:nvPr>
        </p:nvSpPr>
        <p:spPr/>
        <p:txBody>
          <a:bodyPr/>
          <a:lstStyle/>
          <a:p>
            <a:fld id="{EBCC9EEC-1D19-47A2-8218-C620C7D0AF99}" type="slidenum">
              <a:rPr lang="en-US" smtClean="0"/>
              <a:t>29</a:t>
            </a:fld>
            <a:endParaRPr lang="en-US"/>
          </a:p>
        </p:txBody>
      </p:sp>
    </p:spTree>
    <p:extLst>
      <p:ext uri="{BB962C8B-B14F-4D97-AF65-F5344CB8AC3E}">
        <p14:creationId xmlns:p14="http://schemas.microsoft.com/office/powerpoint/2010/main" val="1152161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4F2F-2D9D-4EED-B834-830D80A24050}"/>
              </a:ext>
            </a:extLst>
          </p:cNvPr>
          <p:cNvSpPr>
            <a:spLocks noGrp="1"/>
          </p:cNvSpPr>
          <p:nvPr>
            <p:ph type="title"/>
          </p:nvPr>
        </p:nvSpPr>
        <p:spPr/>
        <p:txBody>
          <a:bodyPr/>
          <a:lstStyle/>
          <a:p>
            <a:r>
              <a:rPr lang="en-SG"/>
              <a:t>Background</a:t>
            </a:r>
          </a:p>
        </p:txBody>
      </p:sp>
      <p:sp>
        <p:nvSpPr>
          <p:cNvPr id="3" name="Content Placeholder 2">
            <a:extLst>
              <a:ext uri="{FF2B5EF4-FFF2-40B4-BE49-F238E27FC236}">
                <a16:creationId xmlns:a16="http://schemas.microsoft.com/office/drawing/2014/main" id="{144167EC-B74C-46F1-A8DE-A93E5765DFBF}"/>
              </a:ext>
            </a:extLst>
          </p:cNvPr>
          <p:cNvSpPr>
            <a:spLocks noGrp="1"/>
          </p:cNvSpPr>
          <p:nvPr>
            <p:ph idx="1"/>
          </p:nvPr>
        </p:nvSpPr>
        <p:spPr>
          <a:xfrm>
            <a:off x="-1486678" y="1865561"/>
            <a:ext cx="1486678" cy="2449264"/>
          </a:xfrm>
        </p:spPr>
        <p:txBody>
          <a:bodyPr/>
          <a:lstStyle/>
          <a:p>
            <a:pPr marL="0" indent="0">
              <a:buNone/>
            </a:pPr>
            <a:r>
              <a:rPr lang="en-SG"/>
              <a:t>Objective</a:t>
            </a:r>
          </a:p>
          <a:p>
            <a:pPr marL="0" indent="0">
              <a:buNone/>
            </a:pPr>
            <a:r>
              <a:rPr lang="en-SG"/>
              <a:t>Target Group</a:t>
            </a:r>
          </a:p>
          <a:p>
            <a:pPr marL="0" indent="0">
              <a:buNone/>
            </a:pPr>
            <a:r>
              <a:rPr lang="en-SG"/>
              <a:t>Type of Test</a:t>
            </a:r>
          </a:p>
          <a:p>
            <a:pPr marL="0" indent="0">
              <a:buNone/>
            </a:pPr>
            <a:endParaRPr lang="en-SG"/>
          </a:p>
        </p:txBody>
      </p:sp>
      <p:pic>
        <p:nvPicPr>
          <p:cNvPr id="1026" name="Picture 2" descr="4 Major Causes of Young Onset Dementia">
            <a:extLst>
              <a:ext uri="{FF2B5EF4-FFF2-40B4-BE49-F238E27FC236}">
                <a16:creationId xmlns:a16="http://schemas.microsoft.com/office/drawing/2014/main" id="{33AAB34F-6E12-4725-9A41-4F9AD2245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4711"/>
            <a:ext cx="12192000" cy="75960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game&#10;&#10;Description automatically generated">
            <a:extLst>
              <a:ext uri="{FF2B5EF4-FFF2-40B4-BE49-F238E27FC236}">
                <a16:creationId xmlns:a16="http://schemas.microsoft.com/office/drawing/2014/main" id="{12D9768B-EAB9-4130-A000-630AA5FA0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1086" y="-194673"/>
            <a:ext cx="7969827" cy="7247346"/>
          </a:xfrm>
          <a:prstGeom prst="rect">
            <a:avLst/>
          </a:prstGeom>
        </p:spPr>
      </p:pic>
      <p:sp>
        <p:nvSpPr>
          <p:cNvPr id="4" name="Slide Number Placeholder 3">
            <a:extLst>
              <a:ext uri="{FF2B5EF4-FFF2-40B4-BE49-F238E27FC236}">
                <a16:creationId xmlns:a16="http://schemas.microsoft.com/office/drawing/2014/main" id="{1481C53A-FE65-4E38-B9C6-CCBD0E64A8DA}"/>
              </a:ext>
            </a:extLst>
          </p:cNvPr>
          <p:cNvSpPr>
            <a:spLocks noGrp="1"/>
          </p:cNvSpPr>
          <p:nvPr>
            <p:ph type="sldNum" sz="quarter" idx="12"/>
          </p:nvPr>
        </p:nvSpPr>
        <p:spPr/>
        <p:txBody>
          <a:bodyPr/>
          <a:lstStyle/>
          <a:p>
            <a:fld id="{EBCC9EEC-1D19-47A2-8218-C620C7D0AF99}" type="slidenum">
              <a:rPr lang="en-US" smtClean="0"/>
              <a:t>3</a:t>
            </a:fld>
            <a:endParaRPr lang="en-US"/>
          </a:p>
        </p:txBody>
      </p:sp>
    </p:spTree>
    <p:custDataLst>
      <p:tags r:id="rId1"/>
    </p:custDataLst>
    <p:extLst>
      <p:ext uri="{BB962C8B-B14F-4D97-AF65-F5344CB8AC3E}">
        <p14:creationId xmlns:p14="http://schemas.microsoft.com/office/powerpoint/2010/main" val="30833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3298-28B4-4C10-B00F-7277A79D942F}"/>
              </a:ext>
            </a:extLst>
          </p:cNvPr>
          <p:cNvSpPr>
            <a:spLocks noGrp="1"/>
          </p:cNvSpPr>
          <p:nvPr>
            <p:ph type="ctrTitle"/>
          </p:nvPr>
        </p:nvSpPr>
        <p:spPr/>
        <p:txBody>
          <a:bodyPr/>
          <a:lstStyle/>
          <a:p>
            <a:r>
              <a:rPr lang="en-SG"/>
              <a:t>Project Management</a:t>
            </a:r>
            <a:endParaRPr lang="en-SG">
              <a:cs typeface="Calibri Light"/>
            </a:endParaRPr>
          </a:p>
        </p:txBody>
      </p:sp>
      <p:sp>
        <p:nvSpPr>
          <p:cNvPr id="3" name="Slide Number Placeholder 2">
            <a:extLst>
              <a:ext uri="{FF2B5EF4-FFF2-40B4-BE49-F238E27FC236}">
                <a16:creationId xmlns:a16="http://schemas.microsoft.com/office/drawing/2014/main" id="{F2D3E194-E8A6-421F-B61F-3BD81C4B8D2E}"/>
              </a:ext>
            </a:extLst>
          </p:cNvPr>
          <p:cNvSpPr>
            <a:spLocks noGrp="1"/>
          </p:cNvSpPr>
          <p:nvPr>
            <p:ph type="sldNum" sz="quarter" idx="12"/>
          </p:nvPr>
        </p:nvSpPr>
        <p:spPr/>
        <p:txBody>
          <a:bodyPr/>
          <a:lstStyle/>
          <a:p>
            <a:fld id="{EBCC9EEC-1D19-47A2-8218-C620C7D0AF99}" type="slidenum">
              <a:rPr lang="en-US" smtClean="0"/>
              <a:t>30</a:t>
            </a:fld>
            <a:endParaRPr lang="en-US"/>
          </a:p>
        </p:txBody>
      </p:sp>
      <p:sp>
        <p:nvSpPr>
          <p:cNvPr id="6" name="TextBox 5">
            <a:extLst>
              <a:ext uri="{FF2B5EF4-FFF2-40B4-BE49-F238E27FC236}">
                <a16:creationId xmlns:a16="http://schemas.microsoft.com/office/drawing/2014/main" id="{36ADC52B-842D-4990-BADF-25DA770E9F69}"/>
              </a:ext>
            </a:extLst>
          </p:cNvPr>
          <p:cNvSpPr txBox="1"/>
          <p:nvPr/>
        </p:nvSpPr>
        <p:spPr>
          <a:xfrm>
            <a:off x="321276" y="345989"/>
            <a:ext cx="4275438" cy="369332"/>
          </a:xfrm>
          <a:prstGeom prst="rect">
            <a:avLst/>
          </a:prstGeom>
          <a:noFill/>
        </p:spPr>
        <p:txBody>
          <a:bodyPr wrap="square" rtlCol="0" anchor="t">
            <a:spAutoFit/>
          </a:bodyPr>
          <a:lstStyle/>
          <a:p>
            <a:endParaRPr lang="en-SG">
              <a:cs typeface="Calibri"/>
            </a:endParaRPr>
          </a:p>
        </p:txBody>
      </p:sp>
    </p:spTree>
    <p:extLst>
      <p:ext uri="{BB962C8B-B14F-4D97-AF65-F5344CB8AC3E}">
        <p14:creationId xmlns:p14="http://schemas.microsoft.com/office/powerpoint/2010/main" val="1739343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1E61-21A4-4DD7-82A9-B4A99A99D879}"/>
              </a:ext>
            </a:extLst>
          </p:cNvPr>
          <p:cNvSpPr>
            <a:spLocks noGrp="1"/>
          </p:cNvSpPr>
          <p:nvPr>
            <p:ph type="title"/>
          </p:nvPr>
        </p:nvSpPr>
        <p:spPr>
          <a:xfrm>
            <a:off x="1097280" y="286603"/>
            <a:ext cx="10058400" cy="1450757"/>
          </a:xfrm>
        </p:spPr>
        <p:txBody>
          <a:bodyPr>
            <a:normAutofit/>
          </a:bodyPr>
          <a:lstStyle/>
          <a:p>
            <a:endParaRPr lang="en-US"/>
          </a:p>
          <a:p>
            <a:r>
              <a:rPr lang="en-US">
                <a:cs typeface="Calibri Light"/>
              </a:rPr>
              <a:t>Project Management</a:t>
            </a:r>
            <a:endParaRPr lang="en-US"/>
          </a:p>
        </p:txBody>
      </p:sp>
      <p:graphicFrame>
        <p:nvGraphicFramePr>
          <p:cNvPr id="5" name="Content Placeholder 2">
            <a:extLst>
              <a:ext uri="{FF2B5EF4-FFF2-40B4-BE49-F238E27FC236}">
                <a16:creationId xmlns:a16="http://schemas.microsoft.com/office/drawing/2014/main" id="{076F1CC2-7CB2-4DB9-924C-68320EF15A6E}"/>
              </a:ext>
            </a:extLst>
          </p:cNvPr>
          <p:cNvGraphicFramePr>
            <a:graphicFrameLocks noGrp="1"/>
          </p:cNvGraphicFramePr>
          <p:nvPr>
            <p:ph idx="1"/>
            <p:extLst>
              <p:ext uri="{D42A27DB-BD31-4B8C-83A1-F6EECF244321}">
                <p14:modId xmlns:p14="http://schemas.microsoft.com/office/powerpoint/2010/main" val="89247700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10042D78-F767-46D9-9331-37CF642E70BD}"/>
              </a:ext>
            </a:extLst>
          </p:cNvPr>
          <p:cNvSpPr>
            <a:spLocks noGrp="1"/>
          </p:cNvSpPr>
          <p:nvPr>
            <p:ph type="sldNum" sz="quarter" idx="12"/>
          </p:nvPr>
        </p:nvSpPr>
        <p:spPr/>
        <p:txBody>
          <a:bodyPr/>
          <a:lstStyle/>
          <a:p>
            <a:fld id="{EBCC9EEC-1D19-47A2-8218-C620C7D0AF99}" type="slidenum">
              <a:rPr lang="en-US" smtClean="0"/>
              <a:t>31</a:t>
            </a:fld>
            <a:endParaRPr lang="en-US"/>
          </a:p>
        </p:txBody>
      </p:sp>
    </p:spTree>
    <p:extLst>
      <p:ext uri="{BB962C8B-B14F-4D97-AF65-F5344CB8AC3E}">
        <p14:creationId xmlns:p14="http://schemas.microsoft.com/office/powerpoint/2010/main" val="481331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A7D5-23D3-4D81-880E-5CE998E29792}"/>
              </a:ext>
            </a:extLst>
          </p:cNvPr>
          <p:cNvSpPr>
            <a:spLocks noGrp="1"/>
          </p:cNvSpPr>
          <p:nvPr>
            <p:ph type="title"/>
          </p:nvPr>
        </p:nvSpPr>
        <p:spPr>
          <a:xfrm>
            <a:off x="1097280" y="286603"/>
            <a:ext cx="10058400" cy="1450757"/>
          </a:xfrm>
        </p:spPr>
        <p:txBody>
          <a:bodyPr>
            <a:normAutofit/>
          </a:bodyPr>
          <a:lstStyle/>
          <a:p>
            <a:r>
              <a:rPr lang="en-US">
                <a:cs typeface="Calibri Light"/>
              </a:rPr>
              <a:t>Project Organization</a:t>
            </a:r>
            <a:endParaRPr lang="en-US"/>
          </a:p>
        </p:txBody>
      </p:sp>
      <p:graphicFrame>
        <p:nvGraphicFramePr>
          <p:cNvPr id="33" name="Content Placeholder 2">
            <a:extLst>
              <a:ext uri="{FF2B5EF4-FFF2-40B4-BE49-F238E27FC236}">
                <a16:creationId xmlns:a16="http://schemas.microsoft.com/office/drawing/2014/main" id="{5EFF1A5A-3481-43EB-9B1C-143364A3A1DB}"/>
              </a:ext>
            </a:extLst>
          </p:cNvPr>
          <p:cNvGraphicFramePr>
            <a:graphicFrameLocks noGrp="1"/>
          </p:cNvGraphicFramePr>
          <p:nvPr>
            <p:ph idx="1"/>
            <p:extLst>
              <p:ext uri="{D42A27DB-BD31-4B8C-83A1-F6EECF244321}">
                <p14:modId xmlns:p14="http://schemas.microsoft.com/office/powerpoint/2010/main" val="33628069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865619A-E12F-47C3-ACAA-41852DAE404E}"/>
              </a:ext>
            </a:extLst>
          </p:cNvPr>
          <p:cNvSpPr>
            <a:spLocks noGrp="1"/>
          </p:cNvSpPr>
          <p:nvPr>
            <p:ph type="sldNum" sz="quarter" idx="12"/>
          </p:nvPr>
        </p:nvSpPr>
        <p:spPr/>
        <p:txBody>
          <a:bodyPr/>
          <a:lstStyle/>
          <a:p>
            <a:fld id="{EBCC9EEC-1D19-47A2-8218-C620C7D0AF99}" type="slidenum">
              <a:rPr lang="en-US" smtClean="0"/>
              <a:t>32</a:t>
            </a:fld>
            <a:endParaRPr lang="en-US"/>
          </a:p>
        </p:txBody>
      </p:sp>
    </p:spTree>
    <p:extLst>
      <p:ext uri="{BB962C8B-B14F-4D97-AF65-F5344CB8AC3E}">
        <p14:creationId xmlns:p14="http://schemas.microsoft.com/office/powerpoint/2010/main" val="3566494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5"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437C8-2000-4840-9BE1-848502503E8E}"/>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600">
                <a:solidFill>
                  <a:schemeClr val="tx1">
                    <a:lumMod val="85000"/>
                    <a:lumOff val="15000"/>
                  </a:schemeClr>
                </a:solidFill>
              </a:rPr>
              <a:t>Work Breakdown Structure</a:t>
            </a:r>
          </a:p>
        </p:txBody>
      </p:sp>
      <p:pic>
        <p:nvPicPr>
          <p:cNvPr id="4" name="Picture 4" descr="A screenshot of a cell phone&#10;&#10;Description generated with high confidence">
            <a:extLst>
              <a:ext uri="{FF2B5EF4-FFF2-40B4-BE49-F238E27FC236}">
                <a16:creationId xmlns:a16="http://schemas.microsoft.com/office/drawing/2014/main" id="{8B42F9B3-35C6-4171-B52D-4086266332CD}"/>
              </a:ext>
            </a:extLst>
          </p:cNvPr>
          <p:cNvPicPr>
            <a:picLocks noGrp="1" noChangeAspect="1"/>
          </p:cNvPicPr>
          <p:nvPr>
            <p:ph idx="1"/>
          </p:nvPr>
        </p:nvPicPr>
        <p:blipFill>
          <a:blip r:embed="rId3"/>
          <a:stretch>
            <a:fillRect/>
          </a:stretch>
        </p:blipFill>
        <p:spPr>
          <a:xfrm>
            <a:off x="720670" y="640081"/>
            <a:ext cx="6738874" cy="5054156"/>
          </a:xfrm>
          <a:prstGeom prst="rect">
            <a:avLst/>
          </a:prstGeom>
        </p:spPr>
      </p:pic>
      <p:cxnSp>
        <p:nvCxnSpPr>
          <p:cNvPr id="4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8"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F8131BBE-38AD-4CE7-9B75-8F00855FD329}"/>
              </a:ext>
            </a:extLst>
          </p:cNvPr>
          <p:cNvSpPr>
            <a:spLocks noGrp="1"/>
          </p:cNvSpPr>
          <p:nvPr>
            <p:ph type="sldNum" sz="quarter" idx="12"/>
          </p:nvPr>
        </p:nvSpPr>
        <p:spPr/>
        <p:txBody>
          <a:bodyPr/>
          <a:lstStyle/>
          <a:p>
            <a:fld id="{EBCC9EEC-1D19-47A2-8218-C620C7D0AF99}" type="slidenum">
              <a:rPr lang="en-US" smtClean="0"/>
              <a:t>33</a:t>
            </a:fld>
            <a:endParaRPr lang="en-US"/>
          </a:p>
        </p:txBody>
      </p:sp>
    </p:spTree>
    <p:extLst>
      <p:ext uri="{BB962C8B-B14F-4D97-AF65-F5344CB8AC3E}">
        <p14:creationId xmlns:p14="http://schemas.microsoft.com/office/powerpoint/2010/main" val="147975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1268-9055-488D-9C68-C0FEBB206202}"/>
              </a:ext>
            </a:extLst>
          </p:cNvPr>
          <p:cNvSpPr>
            <a:spLocks noGrp="1"/>
          </p:cNvSpPr>
          <p:nvPr>
            <p:ph type="title"/>
          </p:nvPr>
        </p:nvSpPr>
        <p:spPr>
          <a:xfrm>
            <a:off x="1097280" y="286603"/>
            <a:ext cx="10058400" cy="1450757"/>
          </a:xfrm>
        </p:spPr>
        <p:txBody>
          <a:bodyPr>
            <a:normAutofit/>
          </a:bodyPr>
          <a:lstStyle/>
          <a:p>
            <a:r>
              <a:rPr lang="en-US">
                <a:cs typeface="Calibri Light"/>
              </a:rPr>
              <a:t>Project Estimation</a:t>
            </a:r>
            <a:endParaRPr lang="en-US"/>
          </a:p>
        </p:txBody>
      </p:sp>
      <p:graphicFrame>
        <p:nvGraphicFramePr>
          <p:cNvPr id="24" name="Content Placeholder 2">
            <a:extLst>
              <a:ext uri="{FF2B5EF4-FFF2-40B4-BE49-F238E27FC236}">
                <a16:creationId xmlns:a16="http://schemas.microsoft.com/office/drawing/2014/main" id="{4E97B26E-BFE4-4359-854B-6B16CBC03021}"/>
              </a:ext>
            </a:extLst>
          </p:cNvPr>
          <p:cNvGraphicFramePr>
            <a:graphicFrameLocks noGrp="1"/>
          </p:cNvGraphicFramePr>
          <p:nvPr>
            <p:ph idx="4294967295"/>
            <p:extLst>
              <p:ext uri="{D42A27DB-BD31-4B8C-83A1-F6EECF244321}">
                <p14:modId xmlns:p14="http://schemas.microsoft.com/office/powerpoint/2010/main" val="2192543530"/>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62F438D-B979-4DEC-9397-A996269175F7}"/>
              </a:ext>
            </a:extLst>
          </p:cNvPr>
          <p:cNvSpPr>
            <a:spLocks noGrp="1"/>
          </p:cNvSpPr>
          <p:nvPr>
            <p:ph type="sldNum" sz="quarter" idx="12"/>
          </p:nvPr>
        </p:nvSpPr>
        <p:spPr/>
        <p:txBody>
          <a:bodyPr/>
          <a:lstStyle/>
          <a:p>
            <a:fld id="{EBCC9EEC-1D19-47A2-8218-C620C7D0AF99}" type="slidenum">
              <a:rPr lang="en-US" smtClean="0"/>
              <a:t>34</a:t>
            </a:fld>
            <a:endParaRPr lang="en-US"/>
          </a:p>
        </p:txBody>
      </p:sp>
    </p:spTree>
    <p:extLst>
      <p:ext uri="{BB962C8B-B14F-4D97-AF65-F5344CB8AC3E}">
        <p14:creationId xmlns:p14="http://schemas.microsoft.com/office/powerpoint/2010/main" val="1552659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0" name="Rectangle 9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 name="Rectangle 9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2" name="Straight Connector 9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3" name="Rectangle 97">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268-9055-488D-9C68-C0FEBB206202}"/>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Project Schedule</a:t>
            </a:r>
          </a:p>
        </p:txBody>
      </p:sp>
      <p:pic>
        <p:nvPicPr>
          <p:cNvPr id="5" name="Picture 5" descr="A picture containing crossword, clock&#10;&#10;Description generated with very high confidence">
            <a:extLst>
              <a:ext uri="{FF2B5EF4-FFF2-40B4-BE49-F238E27FC236}">
                <a16:creationId xmlns:a16="http://schemas.microsoft.com/office/drawing/2014/main" id="{51CD789F-53D5-4F2B-BF3C-FFA6C40DA90E}"/>
              </a:ext>
            </a:extLst>
          </p:cNvPr>
          <p:cNvPicPr>
            <a:picLocks noChangeAspect="1"/>
          </p:cNvPicPr>
          <p:nvPr/>
        </p:nvPicPr>
        <p:blipFill>
          <a:blip r:embed="rId3"/>
          <a:stretch>
            <a:fillRect/>
          </a:stretch>
        </p:blipFill>
        <p:spPr>
          <a:xfrm>
            <a:off x="635457" y="640080"/>
            <a:ext cx="10679123" cy="4004670"/>
          </a:xfrm>
          <a:prstGeom prst="rect">
            <a:avLst/>
          </a:prstGeom>
        </p:spPr>
      </p:pic>
      <p:cxnSp>
        <p:nvCxnSpPr>
          <p:cNvPr id="164" name="Straight Connector 99">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65" name="Rectangle 101">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 name="Rectangle 103">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A4FA1227-06A0-4282-B685-3F449CA526E1}"/>
              </a:ext>
            </a:extLst>
          </p:cNvPr>
          <p:cNvSpPr>
            <a:spLocks noGrp="1"/>
          </p:cNvSpPr>
          <p:nvPr>
            <p:ph type="sldNum" sz="quarter" idx="12"/>
          </p:nvPr>
        </p:nvSpPr>
        <p:spPr/>
        <p:txBody>
          <a:bodyPr/>
          <a:lstStyle/>
          <a:p>
            <a:fld id="{EBCC9EEC-1D19-47A2-8218-C620C7D0AF99}" type="slidenum">
              <a:rPr lang="en-US" smtClean="0"/>
              <a:t>35</a:t>
            </a:fld>
            <a:endParaRPr lang="en-US"/>
          </a:p>
        </p:txBody>
      </p:sp>
    </p:spTree>
    <p:extLst>
      <p:ext uri="{BB962C8B-B14F-4D97-AF65-F5344CB8AC3E}">
        <p14:creationId xmlns:p14="http://schemas.microsoft.com/office/powerpoint/2010/main" val="57695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Risk Management</a:t>
            </a:r>
            <a:endParaRPr lang="en-US"/>
          </a:p>
        </p:txBody>
      </p:sp>
      <p:sp>
        <p:nvSpPr>
          <p:cNvPr id="3" name="Subtitle 2"/>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E2F6DD2B-944C-438B-ADA1-0D3A7008D300}"/>
              </a:ext>
            </a:extLst>
          </p:cNvPr>
          <p:cNvSpPr>
            <a:spLocks noGrp="1"/>
          </p:cNvSpPr>
          <p:nvPr>
            <p:ph type="sldNum" sz="quarter" idx="12"/>
          </p:nvPr>
        </p:nvSpPr>
        <p:spPr/>
        <p:txBody>
          <a:bodyPr/>
          <a:lstStyle/>
          <a:p>
            <a:fld id="{EBCC9EEC-1D19-47A2-8218-C620C7D0AF99}" type="slidenum">
              <a:rPr lang="en-US" smtClean="0"/>
              <a:t>36</a:t>
            </a:fld>
            <a:endParaRPr lang="en-US"/>
          </a:p>
        </p:txBody>
      </p:sp>
    </p:spTree>
    <p:extLst>
      <p:ext uri="{BB962C8B-B14F-4D97-AF65-F5344CB8AC3E}">
        <p14:creationId xmlns:p14="http://schemas.microsoft.com/office/powerpoint/2010/main" val="109857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1CEA-854B-43CE-A5BD-E3AA17BAA420}"/>
              </a:ext>
            </a:extLst>
          </p:cNvPr>
          <p:cNvSpPr>
            <a:spLocks noGrp="1"/>
          </p:cNvSpPr>
          <p:nvPr>
            <p:ph type="title"/>
          </p:nvPr>
        </p:nvSpPr>
        <p:spPr/>
        <p:txBody>
          <a:bodyPr>
            <a:normAutofit/>
          </a:bodyPr>
          <a:lstStyle/>
          <a:p>
            <a:pPr algn="ctr"/>
            <a:r>
              <a:rPr lang="en-US" sz="6000">
                <a:solidFill>
                  <a:schemeClr val="accent2"/>
                </a:solidFill>
              </a:rPr>
              <a:t>PURPOSE</a:t>
            </a:r>
            <a:endParaRPr lang="en-SG" sz="6000">
              <a:solidFill>
                <a:schemeClr val="accent2"/>
              </a:solidFill>
            </a:endParaRPr>
          </a:p>
        </p:txBody>
      </p:sp>
      <p:sp>
        <p:nvSpPr>
          <p:cNvPr id="3" name="Content Placeholder 2">
            <a:extLst>
              <a:ext uri="{FF2B5EF4-FFF2-40B4-BE49-F238E27FC236}">
                <a16:creationId xmlns:a16="http://schemas.microsoft.com/office/drawing/2014/main" id="{BB0A918C-67CE-4F55-BA02-E47379646482}"/>
              </a:ext>
            </a:extLst>
          </p:cNvPr>
          <p:cNvSpPr>
            <a:spLocks noGrp="1"/>
          </p:cNvSpPr>
          <p:nvPr>
            <p:ph idx="1"/>
          </p:nvPr>
        </p:nvSpPr>
        <p:spPr>
          <a:xfrm>
            <a:off x="838200" y="1825625"/>
            <a:ext cx="10515600" cy="1460500"/>
          </a:xfrm>
        </p:spPr>
        <p:txBody>
          <a:bodyPr/>
          <a:lstStyle/>
          <a:p>
            <a:pPr marL="0" lvl="0" indent="0" algn="ctr">
              <a:lnSpc>
                <a:spcPct val="115000"/>
              </a:lnSpc>
              <a:spcBef>
                <a:spcPts val="600"/>
              </a:spcBef>
              <a:buNone/>
            </a:pPr>
            <a:r>
              <a:rPr lang="en-US" sz="3000"/>
              <a:t>Risk Management provides the </a:t>
            </a:r>
            <a:r>
              <a:rPr lang="en-SG" sz="3000" err="1"/>
              <a:t>LarkDetect</a:t>
            </a:r>
            <a:r>
              <a:rPr lang="en-SG" sz="3000"/>
              <a:t> </a:t>
            </a:r>
            <a:r>
              <a:rPr lang="en-US" sz="3000"/>
              <a:t>project a consistent method to manage risks to ensure success</a:t>
            </a:r>
          </a:p>
          <a:p>
            <a:endParaRPr lang="en-SG"/>
          </a:p>
        </p:txBody>
      </p:sp>
      <p:sp>
        <p:nvSpPr>
          <p:cNvPr id="4" name="Slide Number Placeholder 3">
            <a:extLst>
              <a:ext uri="{FF2B5EF4-FFF2-40B4-BE49-F238E27FC236}">
                <a16:creationId xmlns:a16="http://schemas.microsoft.com/office/drawing/2014/main" id="{DF1734F3-F54B-4425-BB6D-3744B0D00CDA}"/>
              </a:ext>
            </a:extLst>
          </p:cNvPr>
          <p:cNvSpPr>
            <a:spLocks noGrp="1"/>
          </p:cNvSpPr>
          <p:nvPr>
            <p:ph type="sldNum" sz="quarter" idx="12"/>
          </p:nvPr>
        </p:nvSpPr>
        <p:spPr/>
        <p:txBody>
          <a:bodyPr/>
          <a:lstStyle/>
          <a:p>
            <a:fld id="{EBCC9EEC-1D19-47A2-8218-C620C7D0AF99}" type="slidenum">
              <a:rPr lang="en-US" smtClean="0"/>
              <a:t>37</a:t>
            </a:fld>
            <a:endParaRPr lang="en-US"/>
          </a:p>
        </p:txBody>
      </p:sp>
    </p:spTree>
    <p:extLst>
      <p:ext uri="{BB962C8B-B14F-4D97-AF65-F5344CB8AC3E}">
        <p14:creationId xmlns:p14="http://schemas.microsoft.com/office/powerpoint/2010/main" val="251407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5" name="Shape 785"/>
          <p:cNvSpPr txBox="1">
            <a:spLocks noGrp="1"/>
          </p:cNvSpPr>
          <p:nvPr>
            <p:ph type="ctrTitle" idx="4294967295"/>
          </p:nvPr>
        </p:nvSpPr>
        <p:spPr>
          <a:xfrm>
            <a:off x="1524000" y="43875"/>
            <a:ext cx="9144000" cy="1546500"/>
          </a:xfrm>
          <a:prstGeom prst="rect">
            <a:avLst/>
          </a:prstGeom>
        </p:spPr>
        <p:txBody>
          <a:bodyPr vert="horz" wrap="square" lIns="91425" tIns="91425" rIns="91425" bIns="91425" rtlCol="0" anchor="ctr" anchorCtr="0">
            <a:noAutofit/>
          </a:bodyPr>
          <a:lstStyle/>
          <a:p>
            <a:pPr algn="ctr">
              <a:spcBef>
                <a:spcPts val="0"/>
              </a:spcBef>
            </a:pPr>
            <a:r>
              <a:rPr lang="en" sz="6000">
                <a:solidFill>
                  <a:schemeClr val="accent2"/>
                </a:solidFill>
              </a:rPr>
              <a:t>PROCESS</a:t>
            </a:r>
            <a:endParaRPr sz="6000">
              <a:solidFill>
                <a:schemeClr val="accent2"/>
              </a:solidFill>
            </a:endParaRPr>
          </a:p>
        </p:txBody>
      </p:sp>
      <p:sp>
        <p:nvSpPr>
          <p:cNvPr id="786" name="Shape 786"/>
          <p:cNvSpPr/>
          <p:nvPr/>
        </p:nvSpPr>
        <p:spPr>
          <a:xfrm>
            <a:off x="2227385"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87" name="Shape 787"/>
          <p:cNvSpPr/>
          <p:nvPr/>
        </p:nvSpPr>
        <p:spPr>
          <a:xfrm>
            <a:off x="4447442"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88" name="Shape 788"/>
          <p:cNvSpPr/>
          <p:nvPr/>
        </p:nvSpPr>
        <p:spPr>
          <a:xfrm>
            <a:off x="6667500"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89" name="Shape 789"/>
          <p:cNvSpPr/>
          <p:nvPr/>
        </p:nvSpPr>
        <p:spPr>
          <a:xfrm>
            <a:off x="8887558"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90" name="Shape 790"/>
          <p:cNvSpPr txBox="1"/>
          <p:nvPr/>
        </p:nvSpPr>
        <p:spPr>
          <a:xfrm>
            <a:off x="8557846" y="3977658"/>
            <a:ext cx="1846500" cy="1062000"/>
          </a:xfrm>
          <a:prstGeom prst="rect">
            <a:avLst/>
          </a:prstGeom>
          <a:noFill/>
          <a:ln>
            <a:noFill/>
          </a:ln>
        </p:spPr>
        <p:txBody>
          <a:bodyPr wrap="square" lIns="91425" tIns="45700" rIns="91425" bIns="45700" anchor="t" anchorCtr="0">
            <a:noAutofit/>
          </a:bodyPr>
          <a:lstStyle/>
          <a:p>
            <a:pPr algn="ctr">
              <a:buSzPts val="1100"/>
            </a:pPr>
            <a:r>
              <a:rPr lang="en" sz="2400">
                <a:solidFill>
                  <a:srgbClr val="222222"/>
                </a:solidFill>
                <a:latin typeface="Roboto"/>
                <a:ea typeface="Roboto"/>
                <a:cs typeface="Roboto"/>
                <a:sym typeface="Roboto"/>
              </a:rPr>
              <a:t>4. Risk Monitoring</a:t>
            </a:r>
            <a:endParaRPr sz="2400">
              <a:solidFill>
                <a:srgbClr val="222222"/>
              </a:solidFill>
              <a:latin typeface="Roboto"/>
              <a:ea typeface="Roboto"/>
              <a:cs typeface="Roboto"/>
              <a:sym typeface="Roboto"/>
            </a:endParaRPr>
          </a:p>
        </p:txBody>
      </p:sp>
      <p:sp>
        <p:nvSpPr>
          <p:cNvPr id="792" name="Shape 792"/>
          <p:cNvSpPr txBox="1"/>
          <p:nvPr/>
        </p:nvSpPr>
        <p:spPr>
          <a:xfrm>
            <a:off x="4062779" y="3977658"/>
            <a:ext cx="1846500" cy="1062000"/>
          </a:xfrm>
          <a:prstGeom prst="rect">
            <a:avLst/>
          </a:prstGeom>
          <a:noFill/>
          <a:ln>
            <a:noFill/>
          </a:ln>
        </p:spPr>
        <p:txBody>
          <a:bodyPr wrap="square" lIns="91425" tIns="45700" rIns="91425" bIns="45700" anchor="t" anchorCtr="0">
            <a:noAutofit/>
          </a:bodyPr>
          <a:lstStyle/>
          <a:p>
            <a:pPr algn="ctr">
              <a:buClr>
                <a:schemeClr val="dk1"/>
              </a:buClr>
              <a:buSzPts val="1100"/>
            </a:pPr>
            <a:r>
              <a:rPr lang="en" sz="2400">
                <a:solidFill>
                  <a:srgbClr val="222222"/>
                </a:solidFill>
                <a:latin typeface="Roboto"/>
                <a:ea typeface="Roboto"/>
                <a:cs typeface="Roboto"/>
                <a:sym typeface="Roboto"/>
              </a:rPr>
              <a:t>2. Risk</a:t>
            </a:r>
            <a:endParaRPr sz="2400">
              <a:solidFill>
                <a:srgbClr val="222222"/>
              </a:solidFill>
              <a:latin typeface="Roboto"/>
              <a:ea typeface="Roboto"/>
              <a:cs typeface="Roboto"/>
              <a:sym typeface="Roboto"/>
            </a:endParaRPr>
          </a:p>
          <a:p>
            <a:pPr algn="ctr">
              <a:buSzPts val="1100"/>
            </a:pPr>
            <a:r>
              <a:rPr lang="en" sz="2400">
                <a:solidFill>
                  <a:srgbClr val="222222"/>
                </a:solidFill>
                <a:latin typeface="Roboto"/>
                <a:ea typeface="Roboto"/>
                <a:cs typeface="Roboto"/>
                <a:sym typeface="Roboto"/>
              </a:rPr>
              <a:t>Analysis</a:t>
            </a:r>
            <a:endParaRPr sz="2400">
              <a:solidFill>
                <a:srgbClr val="222222"/>
              </a:solidFill>
              <a:latin typeface="Roboto"/>
              <a:ea typeface="Roboto"/>
              <a:cs typeface="Roboto"/>
              <a:sym typeface="Roboto"/>
            </a:endParaRPr>
          </a:p>
        </p:txBody>
      </p:sp>
      <p:sp>
        <p:nvSpPr>
          <p:cNvPr id="793" name="Shape 793"/>
          <p:cNvSpPr txBox="1"/>
          <p:nvPr/>
        </p:nvSpPr>
        <p:spPr>
          <a:xfrm>
            <a:off x="1524000" y="3977650"/>
            <a:ext cx="2391300" cy="1062000"/>
          </a:xfrm>
          <a:prstGeom prst="rect">
            <a:avLst/>
          </a:prstGeom>
          <a:noFill/>
          <a:ln>
            <a:noFill/>
          </a:ln>
        </p:spPr>
        <p:txBody>
          <a:bodyPr wrap="square" lIns="91425" tIns="45700" rIns="91425" bIns="45700" anchor="t" anchorCtr="0">
            <a:noAutofit/>
          </a:bodyPr>
          <a:lstStyle/>
          <a:p>
            <a:pPr algn="ctr"/>
            <a:r>
              <a:rPr lang="en" sz="2400">
                <a:solidFill>
                  <a:srgbClr val="222222"/>
                </a:solidFill>
                <a:latin typeface="Roboto"/>
                <a:ea typeface="Roboto"/>
                <a:cs typeface="Roboto"/>
                <a:sym typeface="Roboto"/>
              </a:rPr>
              <a:t>1. Risk</a:t>
            </a:r>
            <a:br>
              <a:rPr lang="en" sz="2400">
                <a:solidFill>
                  <a:srgbClr val="222222"/>
                </a:solidFill>
                <a:latin typeface="Roboto"/>
                <a:ea typeface="Roboto"/>
                <a:cs typeface="Roboto"/>
                <a:sym typeface="Roboto"/>
              </a:rPr>
            </a:br>
            <a:r>
              <a:rPr lang="en" sz="2400">
                <a:solidFill>
                  <a:srgbClr val="222222"/>
                </a:solidFill>
                <a:latin typeface="Roboto"/>
                <a:ea typeface="Roboto"/>
                <a:cs typeface="Roboto"/>
                <a:sym typeface="Roboto"/>
              </a:rPr>
              <a:t>Identification</a:t>
            </a:r>
            <a:endParaRPr sz="2400">
              <a:solidFill>
                <a:srgbClr val="222222"/>
              </a:solidFill>
              <a:latin typeface="Roboto"/>
              <a:ea typeface="Roboto"/>
              <a:cs typeface="Roboto"/>
              <a:sym typeface="Roboto"/>
            </a:endParaRPr>
          </a:p>
          <a:p>
            <a:pPr algn="ctr"/>
            <a:r>
              <a:rPr lang="en" sz="2400">
                <a:solidFill>
                  <a:srgbClr val="222222"/>
                </a:solidFill>
                <a:latin typeface="Roboto"/>
                <a:ea typeface="Roboto"/>
                <a:cs typeface="Roboto"/>
                <a:sym typeface="Roboto"/>
              </a:rPr>
              <a:t> </a:t>
            </a:r>
            <a:endParaRPr sz="2400">
              <a:solidFill>
                <a:srgbClr val="222222"/>
              </a:solidFill>
              <a:latin typeface="Roboto"/>
              <a:ea typeface="Roboto"/>
              <a:cs typeface="Roboto"/>
              <a:sym typeface="Roboto"/>
            </a:endParaRPr>
          </a:p>
        </p:txBody>
      </p:sp>
      <p:pic>
        <p:nvPicPr>
          <p:cNvPr id="794" name="Shape 794" descr="Research"/>
          <p:cNvPicPr preferRelativeResize="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2132" y="2779104"/>
            <a:ext cx="627900" cy="627900"/>
          </a:xfrm>
          <a:prstGeom prst="rect">
            <a:avLst/>
          </a:prstGeom>
          <a:noFill/>
          <a:ln>
            <a:noFill/>
          </a:ln>
        </p:spPr>
      </p:pic>
      <p:pic>
        <p:nvPicPr>
          <p:cNvPr id="795" name="Shape 795" descr="Checklist"/>
          <p:cNvPicPr preferRelativeResize="0"/>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830550" y="2693027"/>
            <a:ext cx="751200" cy="751200"/>
          </a:xfrm>
          <a:prstGeom prst="rect">
            <a:avLst/>
          </a:prstGeom>
          <a:noFill/>
          <a:ln>
            <a:noFill/>
          </a:ln>
        </p:spPr>
      </p:pic>
      <p:pic>
        <p:nvPicPr>
          <p:cNvPr id="796" name="Shape 796" descr="Security camera"/>
          <p:cNvPicPr preferRelativeResize="0"/>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887550" y="2598675"/>
            <a:ext cx="939900" cy="939900"/>
          </a:xfrm>
          <a:prstGeom prst="rect">
            <a:avLst/>
          </a:prstGeom>
          <a:noFill/>
          <a:ln>
            <a:noFill/>
          </a:ln>
        </p:spPr>
      </p:pic>
      <p:pic>
        <p:nvPicPr>
          <p:cNvPr id="797" name="Shape 797" descr="Binoculars"/>
          <p:cNvPicPr preferRelativeResize="0"/>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390450" y="2717451"/>
            <a:ext cx="751200" cy="751200"/>
          </a:xfrm>
          <a:prstGeom prst="rect">
            <a:avLst/>
          </a:prstGeom>
          <a:noFill/>
          <a:ln>
            <a:noFill/>
          </a:ln>
        </p:spPr>
      </p:pic>
      <p:cxnSp>
        <p:nvCxnSpPr>
          <p:cNvPr id="798" name="Shape 798"/>
          <p:cNvCxnSpPr>
            <a:stCxn id="786" idx="6"/>
            <a:endCxn id="787" idx="2"/>
          </p:cNvCxnSpPr>
          <p:nvPr/>
        </p:nvCxnSpPr>
        <p:spPr>
          <a:xfrm>
            <a:off x="3304685" y="3079575"/>
            <a:ext cx="1142700" cy="0"/>
          </a:xfrm>
          <a:prstGeom prst="straightConnector1">
            <a:avLst/>
          </a:prstGeom>
          <a:noFill/>
          <a:ln w="76200" cap="flat" cmpd="sng">
            <a:solidFill>
              <a:srgbClr val="FF8700"/>
            </a:solidFill>
            <a:prstDash val="solid"/>
            <a:round/>
            <a:headEnd type="none" w="lg" len="lg"/>
            <a:tailEnd type="stealth" w="lg" len="lg"/>
          </a:ln>
        </p:spPr>
      </p:cxnSp>
      <p:cxnSp>
        <p:nvCxnSpPr>
          <p:cNvPr id="799" name="Shape 799"/>
          <p:cNvCxnSpPr>
            <a:stCxn id="787" idx="6"/>
            <a:endCxn id="788" idx="2"/>
          </p:cNvCxnSpPr>
          <p:nvPr/>
        </p:nvCxnSpPr>
        <p:spPr>
          <a:xfrm>
            <a:off x="5524742" y="3079575"/>
            <a:ext cx="1142700" cy="0"/>
          </a:xfrm>
          <a:prstGeom prst="straightConnector1">
            <a:avLst/>
          </a:prstGeom>
          <a:noFill/>
          <a:ln w="76200" cap="flat" cmpd="sng">
            <a:solidFill>
              <a:srgbClr val="FF8700"/>
            </a:solidFill>
            <a:prstDash val="solid"/>
            <a:round/>
            <a:headEnd type="none" w="lg" len="lg"/>
            <a:tailEnd type="stealth" w="lg" len="lg"/>
          </a:ln>
        </p:spPr>
      </p:cxnSp>
      <p:cxnSp>
        <p:nvCxnSpPr>
          <p:cNvPr id="800" name="Shape 800"/>
          <p:cNvCxnSpPr>
            <a:stCxn id="788" idx="6"/>
            <a:endCxn id="796" idx="1"/>
          </p:cNvCxnSpPr>
          <p:nvPr/>
        </p:nvCxnSpPr>
        <p:spPr>
          <a:xfrm rot="10800000" flipH="1">
            <a:off x="7744800" y="3068775"/>
            <a:ext cx="1142700" cy="10800"/>
          </a:xfrm>
          <a:prstGeom prst="straightConnector1">
            <a:avLst/>
          </a:prstGeom>
          <a:noFill/>
          <a:ln w="76200" cap="flat" cmpd="sng">
            <a:solidFill>
              <a:srgbClr val="FF8700"/>
            </a:solidFill>
            <a:prstDash val="solid"/>
            <a:round/>
            <a:headEnd type="none" w="lg" len="lg"/>
            <a:tailEnd type="stealth" w="lg" len="lg"/>
          </a:ln>
        </p:spPr>
      </p:cxnSp>
      <p:cxnSp>
        <p:nvCxnSpPr>
          <p:cNvPr id="801" name="Shape 801"/>
          <p:cNvCxnSpPr>
            <a:stCxn id="789" idx="0"/>
            <a:endCxn id="787" idx="0"/>
          </p:cNvCxnSpPr>
          <p:nvPr/>
        </p:nvCxnSpPr>
        <p:spPr>
          <a:xfrm rot="5400000">
            <a:off x="7205908" y="284625"/>
            <a:ext cx="600" cy="4440000"/>
          </a:xfrm>
          <a:prstGeom prst="bentConnector3">
            <a:avLst>
              <a:gd name="adj1" fmla="val -116866667"/>
            </a:avLst>
          </a:prstGeom>
          <a:noFill/>
          <a:ln w="76200" cap="flat" cmpd="sng">
            <a:solidFill>
              <a:srgbClr val="FF8700"/>
            </a:solidFill>
            <a:prstDash val="solid"/>
            <a:round/>
            <a:headEnd type="none" w="lg" len="lg"/>
            <a:tailEnd type="stealth" w="lg" len="lg"/>
          </a:ln>
        </p:spPr>
      </p:cxnSp>
      <p:sp>
        <p:nvSpPr>
          <p:cNvPr id="2" name="Slide Number Placeholder 1">
            <a:extLst>
              <a:ext uri="{FF2B5EF4-FFF2-40B4-BE49-F238E27FC236}">
                <a16:creationId xmlns:a16="http://schemas.microsoft.com/office/drawing/2014/main" id="{E39CBACA-5F21-4106-A3E2-940878AFD262}"/>
              </a:ext>
            </a:extLst>
          </p:cNvPr>
          <p:cNvSpPr>
            <a:spLocks noGrp="1"/>
          </p:cNvSpPr>
          <p:nvPr>
            <p:ph type="sldNum" sz="quarter" idx="12"/>
          </p:nvPr>
        </p:nvSpPr>
        <p:spPr/>
        <p:txBody>
          <a:bodyPr/>
          <a:lstStyle/>
          <a:p>
            <a:fld id="{EBCC9EEC-1D19-47A2-8218-C620C7D0AF99}" type="slidenum">
              <a:rPr lang="en-US" smtClean="0"/>
              <a:t>38</a:t>
            </a:fld>
            <a:endParaRPr lang="en-US"/>
          </a:p>
        </p:txBody>
      </p:sp>
      <p:sp>
        <p:nvSpPr>
          <p:cNvPr id="20" name="Shape 736">
            <a:extLst>
              <a:ext uri="{FF2B5EF4-FFF2-40B4-BE49-F238E27FC236}">
                <a16:creationId xmlns:a16="http://schemas.microsoft.com/office/drawing/2014/main" id="{BB9C8032-1AB2-41A7-9833-B6695D18C699}"/>
              </a:ext>
            </a:extLst>
          </p:cNvPr>
          <p:cNvSpPr txBox="1"/>
          <p:nvPr/>
        </p:nvSpPr>
        <p:spPr>
          <a:xfrm>
            <a:off x="6271846" y="3977658"/>
            <a:ext cx="1846500" cy="1062000"/>
          </a:xfrm>
          <a:prstGeom prst="rect">
            <a:avLst/>
          </a:prstGeom>
          <a:noFill/>
          <a:ln>
            <a:noFill/>
          </a:ln>
        </p:spPr>
        <p:txBody>
          <a:bodyPr wrap="square" lIns="91425" tIns="45700" rIns="91425" bIns="45700" anchor="t" anchorCtr="0">
            <a:noAutofit/>
          </a:bodyPr>
          <a:lstStyle/>
          <a:p>
            <a:pPr algn="ctr">
              <a:buClr>
                <a:schemeClr val="dk1"/>
              </a:buClr>
              <a:buSzPts val="1100"/>
            </a:pPr>
            <a:r>
              <a:rPr lang="en" sz="2400">
                <a:solidFill>
                  <a:srgbClr val="222222"/>
                </a:solidFill>
                <a:latin typeface="Roboto"/>
                <a:ea typeface="Roboto"/>
                <a:cs typeface="Roboto"/>
                <a:sym typeface="Roboto"/>
              </a:rPr>
              <a:t>3. Risk</a:t>
            </a:r>
          </a:p>
          <a:p>
            <a:pPr algn="ctr">
              <a:buClr>
                <a:schemeClr val="dk1"/>
              </a:buClr>
              <a:buSzPts val="1100"/>
            </a:pPr>
            <a:r>
              <a:rPr lang="en" sz="2400">
                <a:solidFill>
                  <a:srgbClr val="222222"/>
                </a:solidFill>
                <a:latin typeface="Roboto"/>
                <a:ea typeface="Roboto"/>
                <a:cs typeface="Roboto"/>
                <a:sym typeface="Roboto"/>
              </a:rPr>
              <a:t>Re</a:t>
            </a:r>
            <a:r>
              <a:rPr lang="en-SG" sz="2400" err="1">
                <a:solidFill>
                  <a:srgbClr val="222222"/>
                </a:solidFill>
                <a:latin typeface="Roboto"/>
                <a:ea typeface="Roboto"/>
                <a:cs typeface="Roboto"/>
                <a:sym typeface="Roboto"/>
              </a:rPr>
              <a:t>sponse</a:t>
            </a:r>
            <a:endParaRPr sz="2400">
              <a:solidFill>
                <a:srgbClr val="222222"/>
              </a:solidFill>
              <a:latin typeface="Roboto"/>
              <a:ea typeface="Roboto"/>
              <a:cs typeface="Roboto"/>
              <a:sym typeface="Roboto"/>
            </a:endParaRPr>
          </a:p>
          <a:p>
            <a:pPr algn="ctr">
              <a:buSzPts val="1100"/>
            </a:pPr>
            <a:r>
              <a:rPr lang="en" sz="2400">
                <a:solidFill>
                  <a:srgbClr val="222222"/>
                </a:solidFill>
                <a:latin typeface="Roboto"/>
                <a:ea typeface="Roboto"/>
                <a:cs typeface="Roboto"/>
                <a:sym typeface="Roboto"/>
              </a:rPr>
              <a:t>Planning</a:t>
            </a:r>
            <a:endParaRPr sz="2400">
              <a:solidFill>
                <a:srgbClr val="22222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Shape 679"/>
          <p:cNvSpPr txBox="1">
            <a:spLocks noGrp="1"/>
          </p:cNvSpPr>
          <p:nvPr>
            <p:ph type="ctrTitle" idx="4294967295"/>
          </p:nvPr>
        </p:nvSpPr>
        <p:spPr>
          <a:xfrm>
            <a:off x="1606000" y="0"/>
            <a:ext cx="9144000" cy="1546500"/>
          </a:xfrm>
          <a:prstGeom prst="rect">
            <a:avLst/>
          </a:prstGeom>
        </p:spPr>
        <p:txBody>
          <a:bodyPr vert="horz" wrap="square" lIns="91425" tIns="91425" rIns="91425" bIns="91425" rtlCol="0" anchor="ctr" anchorCtr="0">
            <a:noAutofit/>
          </a:bodyPr>
          <a:lstStyle/>
          <a:p>
            <a:pPr algn="ctr">
              <a:spcBef>
                <a:spcPts val="0"/>
              </a:spcBef>
            </a:pPr>
            <a:r>
              <a:rPr lang="en" sz="6000">
                <a:solidFill>
                  <a:srgbClr val="FF8700"/>
                </a:solidFill>
              </a:rPr>
              <a:t>PROCESS</a:t>
            </a:r>
            <a:endParaRPr sz="6000">
              <a:solidFill>
                <a:srgbClr val="FF8700"/>
              </a:solidFill>
            </a:endParaRPr>
          </a:p>
        </p:txBody>
      </p:sp>
      <p:cxnSp>
        <p:nvCxnSpPr>
          <p:cNvPr id="680" name="Shape 680"/>
          <p:cNvCxnSpPr/>
          <p:nvPr/>
        </p:nvCxnSpPr>
        <p:spPr>
          <a:xfrm>
            <a:off x="1524000" y="3067718"/>
            <a:ext cx="9144000" cy="1800"/>
          </a:xfrm>
          <a:prstGeom prst="straightConnector1">
            <a:avLst/>
          </a:prstGeom>
          <a:noFill/>
          <a:ln w="9525" cap="flat" cmpd="sng">
            <a:solidFill>
              <a:srgbClr val="7F7F7F"/>
            </a:solidFill>
            <a:prstDash val="dash"/>
            <a:round/>
            <a:headEnd type="none" w="med" len="med"/>
            <a:tailEnd type="none" w="med" len="med"/>
          </a:ln>
        </p:spPr>
      </p:cxnSp>
      <p:sp>
        <p:nvSpPr>
          <p:cNvPr id="681" name="Shape 681"/>
          <p:cNvSpPr/>
          <p:nvPr/>
        </p:nvSpPr>
        <p:spPr>
          <a:xfrm>
            <a:off x="4447442"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682" name="Shape 682"/>
          <p:cNvSpPr/>
          <p:nvPr/>
        </p:nvSpPr>
        <p:spPr>
          <a:xfrm>
            <a:off x="6667500"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683" name="Shape 683"/>
          <p:cNvSpPr/>
          <p:nvPr/>
        </p:nvSpPr>
        <p:spPr>
          <a:xfrm>
            <a:off x="8887558"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684" name="Shape 684"/>
          <p:cNvSpPr txBox="1"/>
          <p:nvPr/>
        </p:nvSpPr>
        <p:spPr>
          <a:xfrm>
            <a:off x="8557846" y="3977658"/>
            <a:ext cx="1846500" cy="1062000"/>
          </a:xfrm>
          <a:prstGeom prst="rect">
            <a:avLst/>
          </a:prstGeom>
          <a:noFill/>
          <a:ln>
            <a:noFill/>
          </a:ln>
        </p:spPr>
        <p:txBody>
          <a:bodyPr wrap="square" lIns="91425" tIns="45700" rIns="91425" bIns="45700" anchor="t" anchorCtr="0">
            <a:noAutofit/>
          </a:bodyPr>
          <a:lstStyle/>
          <a:p>
            <a:pPr algn="ctr">
              <a:buSzPts val="1100"/>
            </a:pPr>
            <a:r>
              <a:rPr lang="en" sz="2400">
                <a:solidFill>
                  <a:srgbClr val="222222"/>
                </a:solidFill>
                <a:latin typeface="Roboto"/>
                <a:ea typeface="Roboto"/>
                <a:cs typeface="Roboto"/>
                <a:sym typeface="Roboto"/>
              </a:rPr>
              <a:t>Risk Monitoring</a:t>
            </a:r>
            <a:endParaRPr sz="2400">
              <a:solidFill>
                <a:srgbClr val="222222"/>
              </a:solidFill>
              <a:latin typeface="Roboto"/>
              <a:ea typeface="Roboto"/>
              <a:cs typeface="Roboto"/>
              <a:sym typeface="Roboto"/>
            </a:endParaRPr>
          </a:p>
        </p:txBody>
      </p:sp>
      <p:sp>
        <p:nvSpPr>
          <p:cNvPr id="685" name="Shape 685"/>
          <p:cNvSpPr txBox="1"/>
          <p:nvPr/>
        </p:nvSpPr>
        <p:spPr>
          <a:xfrm>
            <a:off x="6271846" y="3977658"/>
            <a:ext cx="1846500" cy="1062000"/>
          </a:xfrm>
          <a:prstGeom prst="rect">
            <a:avLst/>
          </a:prstGeom>
          <a:noFill/>
          <a:ln>
            <a:noFill/>
          </a:ln>
        </p:spPr>
        <p:txBody>
          <a:bodyPr wrap="square" lIns="91425" tIns="45700" rIns="91425" bIns="45700" anchor="t" anchorCtr="0">
            <a:noAutofit/>
          </a:bodyPr>
          <a:lstStyle/>
          <a:p>
            <a:pPr algn="ctr">
              <a:buClr>
                <a:schemeClr val="dk1"/>
              </a:buClr>
              <a:buSzPts val="1100"/>
            </a:pPr>
            <a:r>
              <a:rPr lang="en" sz="2400">
                <a:solidFill>
                  <a:srgbClr val="222222"/>
                </a:solidFill>
                <a:latin typeface="Roboto"/>
                <a:ea typeface="Roboto"/>
                <a:cs typeface="Roboto"/>
                <a:sym typeface="Roboto"/>
              </a:rPr>
              <a:t>Risk</a:t>
            </a:r>
            <a:endParaRPr sz="2400">
              <a:solidFill>
                <a:srgbClr val="222222"/>
              </a:solidFill>
              <a:latin typeface="Roboto"/>
              <a:ea typeface="Roboto"/>
              <a:cs typeface="Roboto"/>
              <a:sym typeface="Roboto"/>
            </a:endParaRPr>
          </a:p>
          <a:p>
            <a:pPr algn="ctr">
              <a:buSzPts val="1100"/>
            </a:pPr>
            <a:r>
              <a:rPr lang="en" sz="2400">
                <a:solidFill>
                  <a:srgbClr val="222222"/>
                </a:solidFill>
                <a:latin typeface="Roboto"/>
                <a:ea typeface="Roboto"/>
                <a:cs typeface="Roboto"/>
                <a:sym typeface="Roboto"/>
              </a:rPr>
              <a:t>Planning</a:t>
            </a:r>
            <a:endParaRPr sz="2400">
              <a:solidFill>
                <a:srgbClr val="222222"/>
              </a:solidFill>
              <a:latin typeface="Roboto"/>
              <a:ea typeface="Roboto"/>
              <a:cs typeface="Roboto"/>
              <a:sym typeface="Roboto"/>
            </a:endParaRPr>
          </a:p>
        </p:txBody>
      </p:sp>
      <p:sp>
        <p:nvSpPr>
          <p:cNvPr id="686" name="Shape 686"/>
          <p:cNvSpPr txBox="1"/>
          <p:nvPr/>
        </p:nvSpPr>
        <p:spPr>
          <a:xfrm>
            <a:off x="4062779" y="3977658"/>
            <a:ext cx="1846500" cy="1062000"/>
          </a:xfrm>
          <a:prstGeom prst="rect">
            <a:avLst/>
          </a:prstGeom>
          <a:noFill/>
          <a:ln>
            <a:noFill/>
          </a:ln>
        </p:spPr>
        <p:txBody>
          <a:bodyPr wrap="square" lIns="91425" tIns="45700" rIns="91425" bIns="45700" anchor="t" anchorCtr="0">
            <a:noAutofit/>
          </a:bodyPr>
          <a:lstStyle/>
          <a:p>
            <a:pPr algn="ctr">
              <a:buClr>
                <a:schemeClr val="dk1"/>
              </a:buClr>
              <a:buSzPts val="1100"/>
            </a:pPr>
            <a:r>
              <a:rPr lang="en" sz="2400">
                <a:solidFill>
                  <a:srgbClr val="222222"/>
                </a:solidFill>
                <a:latin typeface="Roboto"/>
                <a:ea typeface="Roboto"/>
                <a:cs typeface="Roboto"/>
                <a:sym typeface="Roboto"/>
              </a:rPr>
              <a:t>Risk</a:t>
            </a:r>
            <a:endParaRPr sz="2400">
              <a:solidFill>
                <a:srgbClr val="222222"/>
              </a:solidFill>
              <a:latin typeface="Roboto"/>
              <a:ea typeface="Roboto"/>
              <a:cs typeface="Roboto"/>
              <a:sym typeface="Roboto"/>
            </a:endParaRPr>
          </a:p>
          <a:p>
            <a:pPr algn="ctr">
              <a:buSzPts val="1100"/>
            </a:pPr>
            <a:r>
              <a:rPr lang="en" sz="2400">
                <a:solidFill>
                  <a:srgbClr val="222222"/>
                </a:solidFill>
                <a:latin typeface="Roboto"/>
                <a:ea typeface="Roboto"/>
                <a:cs typeface="Roboto"/>
                <a:sym typeface="Roboto"/>
              </a:rPr>
              <a:t>Analysis</a:t>
            </a:r>
            <a:endParaRPr sz="2400">
              <a:solidFill>
                <a:srgbClr val="222222"/>
              </a:solidFill>
              <a:latin typeface="Roboto"/>
              <a:ea typeface="Roboto"/>
              <a:cs typeface="Roboto"/>
              <a:sym typeface="Roboto"/>
            </a:endParaRPr>
          </a:p>
        </p:txBody>
      </p:sp>
      <p:sp>
        <p:nvSpPr>
          <p:cNvPr id="691" name="Shape 691"/>
          <p:cNvSpPr/>
          <p:nvPr/>
        </p:nvSpPr>
        <p:spPr>
          <a:xfrm>
            <a:off x="2227385" y="2504325"/>
            <a:ext cx="1077300" cy="1150500"/>
          </a:xfrm>
          <a:prstGeom prst="ellipse">
            <a:avLst/>
          </a:prstGeom>
          <a:solidFill>
            <a:srgbClr val="FF8700"/>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692" name="Shape 692"/>
          <p:cNvSpPr txBox="1"/>
          <p:nvPr/>
        </p:nvSpPr>
        <p:spPr>
          <a:xfrm>
            <a:off x="1524000" y="3977650"/>
            <a:ext cx="2391300" cy="1062000"/>
          </a:xfrm>
          <a:prstGeom prst="rect">
            <a:avLst/>
          </a:prstGeom>
          <a:noFill/>
          <a:ln>
            <a:noFill/>
          </a:ln>
        </p:spPr>
        <p:txBody>
          <a:bodyPr wrap="square" lIns="91425" tIns="45700" rIns="91425" bIns="45700" anchor="t" anchorCtr="0">
            <a:noAutofit/>
          </a:bodyPr>
          <a:lstStyle/>
          <a:p>
            <a:pPr algn="ctr"/>
            <a:r>
              <a:rPr lang="en" sz="2400">
                <a:solidFill>
                  <a:srgbClr val="222222"/>
                </a:solidFill>
                <a:latin typeface="Roboto"/>
                <a:ea typeface="Roboto"/>
                <a:cs typeface="Roboto"/>
                <a:sym typeface="Roboto"/>
              </a:rPr>
              <a:t>Risk</a:t>
            </a:r>
            <a:br>
              <a:rPr lang="en" sz="2400">
                <a:solidFill>
                  <a:srgbClr val="222222"/>
                </a:solidFill>
                <a:latin typeface="Roboto"/>
                <a:ea typeface="Roboto"/>
                <a:cs typeface="Roboto"/>
                <a:sym typeface="Roboto"/>
              </a:rPr>
            </a:br>
            <a:r>
              <a:rPr lang="en" sz="2400">
                <a:solidFill>
                  <a:srgbClr val="222222"/>
                </a:solidFill>
                <a:latin typeface="Roboto"/>
                <a:ea typeface="Roboto"/>
                <a:cs typeface="Roboto"/>
                <a:sym typeface="Roboto"/>
              </a:rPr>
              <a:t>Identification</a:t>
            </a:r>
            <a:endParaRPr sz="2400">
              <a:solidFill>
                <a:srgbClr val="222222"/>
              </a:solidFill>
              <a:latin typeface="Roboto"/>
              <a:ea typeface="Roboto"/>
              <a:cs typeface="Roboto"/>
              <a:sym typeface="Roboto"/>
            </a:endParaRPr>
          </a:p>
          <a:p>
            <a:pPr algn="ctr"/>
            <a:r>
              <a:rPr lang="en" sz="2400">
                <a:solidFill>
                  <a:srgbClr val="222222"/>
                </a:solidFill>
                <a:latin typeface="Roboto"/>
                <a:ea typeface="Roboto"/>
                <a:cs typeface="Roboto"/>
                <a:sym typeface="Roboto"/>
              </a:rPr>
              <a:t> </a:t>
            </a:r>
            <a:endParaRPr sz="2400">
              <a:solidFill>
                <a:srgbClr val="222222"/>
              </a:solidFill>
              <a:latin typeface="Roboto"/>
              <a:ea typeface="Roboto"/>
              <a:cs typeface="Roboto"/>
              <a:sym typeface="Roboto"/>
            </a:endParaRPr>
          </a:p>
        </p:txBody>
      </p:sp>
      <p:sp>
        <p:nvSpPr>
          <p:cNvPr id="695" name="Shape 695"/>
          <p:cNvSpPr/>
          <p:nvPr/>
        </p:nvSpPr>
        <p:spPr>
          <a:xfrm>
            <a:off x="9240600" y="3158675"/>
            <a:ext cx="112800" cy="2315400"/>
          </a:xfrm>
          <a:prstGeom prst="rect">
            <a:avLst/>
          </a:prstGeom>
          <a:solidFill>
            <a:srgbClr val="FF8700"/>
          </a:solidFill>
          <a:ln w="9525" cap="flat" cmpd="sng">
            <a:solidFill>
              <a:srgbClr val="FF8700"/>
            </a:solidFill>
            <a:prstDash val="solid"/>
            <a:round/>
            <a:headEnd type="none" w="med" len="med"/>
            <a:tailEnd type="none" w="med" len="med"/>
          </a:ln>
        </p:spPr>
        <p:txBody>
          <a:bodyPr wrap="square" lIns="91425" tIns="91425" rIns="91425" bIns="91425" anchor="ctr" anchorCtr="0">
            <a:noAutofit/>
          </a:bodyPr>
          <a:lstStyle/>
          <a:p>
            <a:endParaRPr/>
          </a:p>
        </p:txBody>
      </p:sp>
      <p:pic>
        <p:nvPicPr>
          <p:cNvPr id="31" name="Shape 794" descr="Research">
            <a:extLst>
              <a:ext uri="{FF2B5EF4-FFF2-40B4-BE49-F238E27FC236}">
                <a16:creationId xmlns:a16="http://schemas.microsoft.com/office/drawing/2014/main" id="{49163CFD-6E53-40C6-8C82-CFEDB1518DF6}"/>
              </a:ext>
            </a:extLst>
          </p:cNvPr>
          <p:cNvPicPr preferRelativeResize="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2132" y="2779104"/>
            <a:ext cx="627900" cy="627900"/>
          </a:xfrm>
          <a:prstGeom prst="rect">
            <a:avLst/>
          </a:prstGeom>
          <a:noFill/>
          <a:ln>
            <a:noFill/>
          </a:ln>
        </p:spPr>
      </p:pic>
      <p:sp>
        <p:nvSpPr>
          <p:cNvPr id="696" name="Shape 696"/>
          <p:cNvSpPr txBox="1">
            <a:spLocks noGrp="1"/>
          </p:cNvSpPr>
          <p:nvPr>
            <p:ph type="ctrTitle" idx="4294967295"/>
          </p:nvPr>
        </p:nvSpPr>
        <p:spPr>
          <a:xfrm>
            <a:off x="1606000" y="0"/>
            <a:ext cx="9144000" cy="1546500"/>
          </a:xfrm>
          <a:prstGeom prst="rect">
            <a:avLst/>
          </a:prstGeom>
        </p:spPr>
        <p:txBody>
          <a:bodyPr vert="horz" wrap="square" lIns="91425" tIns="91425" rIns="91425" bIns="91425" rtlCol="0" anchor="ctr" anchorCtr="0">
            <a:noAutofit/>
          </a:bodyPr>
          <a:lstStyle/>
          <a:p>
            <a:pPr algn="ctr">
              <a:spcBef>
                <a:spcPts val="0"/>
              </a:spcBef>
            </a:pPr>
            <a:r>
              <a:rPr lang="en" sz="6000">
                <a:solidFill>
                  <a:schemeClr val="accent2"/>
                </a:solidFill>
              </a:rPr>
              <a:t>PROCESS</a:t>
            </a:r>
            <a:endParaRPr sz="6000">
              <a:solidFill>
                <a:schemeClr val="accent2"/>
              </a:solidFill>
            </a:endParaRPr>
          </a:p>
        </p:txBody>
      </p:sp>
      <p:pic>
        <p:nvPicPr>
          <p:cNvPr id="32" name="Shape 795" descr="Checklist">
            <a:extLst>
              <a:ext uri="{FF2B5EF4-FFF2-40B4-BE49-F238E27FC236}">
                <a16:creationId xmlns:a16="http://schemas.microsoft.com/office/drawing/2014/main" id="{E2F9141B-1528-4197-A3C3-FA0647DE5DCC}"/>
              </a:ext>
            </a:extLst>
          </p:cNvPr>
          <p:cNvPicPr preferRelativeResize="0"/>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830550" y="2693027"/>
            <a:ext cx="751200" cy="751200"/>
          </a:xfrm>
          <a:prstGeom prst="rect">
            <a:avLst/>
          </a:prstGeom>
          <a:noFill/>
          <a:ln>
            <a:noFill/>
          </a:ln>
        </p:spPr>
      </p:pic>
      <p:pic>
        <p:nvPicPr>
          <p:cNvPr id="33" name="Shape 796" descr="Security camera">
            <a:extLst>
              <a:ext uri="{FF2B5EF4-FFF2-40B4-BE49-F238E27FC236}">
                <a16:creationId xmlns:a16="http://schemas.microsoft.com/office/drawing/2014/main" id="{C9650BFE-B956-4C71-82C6-D4C18963AAAA}"/>
              </a:ext>
            </a:extLst>
          </p:cNvPr>
          <p:cNvPicPr preferRelativeResize="0"/>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887550" y="2598675"/>
            <a:ext cx="939900" cy="939900"/>
          </a:xfrm>
          <a:prstGeom prst="rect">
            <a:avLst/>
          </a:prstGeom>
          <a:noFill/>
          <a:ln>
            <a:noFill/>
          </a:ln>
        </p:spPr>
      </p:pic>
      <p:pic>
        <p:nvPicPr>
          <p:cNvPr id="34" name="Shape 797" descr="Binoculars">
            <a:extLst>
              <a:ext uri="{FF2B5EF4-FFF2-40B4-BE49-F238E27FC236}">
                <a16:creationId xmlns:a16="http://schemas.microsoft.com/office/drawing/2014/main" id="{D99AC2E2-3AC2-4D12-BFED-2A0FC2094D72}"/>
              </a:ext>
            </a:extLst>
          </p:cNvPr>
          <p:cNvPicPr preferRelativeResize="0"/>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390450" y="2717451"/>
            <a:ext cx="751200" cy="751200"/>
          </a:xfrm>
          <a:prstGeom prst="rect">
            <a:avLst/>
          </a:prstGeom>
          <a:noFill/>
          <a:ln>
            <a:noFill/>
          </a:ln>
        </p:spPr>
      </p:pic>
      <p:grpSp>
        <p:nvGrpSpPr>
          <p:cNvPr id="2" name="Group 1">
            <a:extLst>
              <a:ext uri="{FF2B5EF4-FFF2-40B4-BE49-F238E27FC236}">
                <a16:creationId xmlns:a16="http://schemas.microsoft.com/office/drawing/2014/main" id="{8DB5209E-5ECF-4407-A573-F65C9D6A7397}"/>
              </a:ext>
            </a:extLst>
          </p:cNvPr>
          <p:cNvGrpSpPr/>
          <p:nvPr/>
        </p:nvGrpSpPr>
        <p:grpSpPr>
          <a:xfrm>
            <a:off x="1680025" y="3702366"/>
            <a:ext cx="660000" cy="654300"/>
            <a:chOff x="1680025" y="3702366"/>
            <a:chExt cx="660000" cy="654300"/>
          </a:xfrm>
        </p:grpSpPr>
        <p:sp>
          <p:nvSpPr>
            <p:cNvPr id="697" name="Shape 697"/>
            <p:cNvSpPr/>
            <p:nvPr/>
          </p:nvSpPr>
          <p:spPr>
            <a:xfrm>
              <a:off x="1680025" y="3702366"/>
              <a:ext cx="660000" cy="654300"/>
            </a:xfrm>
            <a:prstGeom prst="ellipse">
              <a:avLst/>
            </a:prstGeom>
            <a:solidFill>
              <a:srgbClr val="FF9900"/>
            </a:solidFill>
            <a:ln>
              <a:noFill/>
            </a:ln>
          </p:spPr>
          <p:txBody>
            <a:bodyPr wrap="square" lIns="91425" tIns="91425" rIns="91425" bIns="91425" anchor="ctr" anchorCtr="0">
              <a:noAutofit/>
            </a:bodyPr>
            <a:lstStyle/>
            <a:p>
              <a:endParaRPr/>
            </a:p>
          </p:txBody>
        </p:sp>
        <p:sp>
          <p:nvSpPr>
            <p:cNvPr id="698" name="Shape 698"/>
            <p:cNvSpPr txBox="1"/>
            <p:nvPr/>
          </p:nvSpPr>
          <p:spPr>
            <a:xfrm>
              <a:off x="1775125" y="3819985"/>
              <a:ext cx="469800" cy="407100"/>
            </a:xfrm>
            <a:prstGeom prst="rect">
              <a:avLst/>
            </a:prstGeom>
            <a:noFill/>
            <a:ln>
              <a:noFill/>
            </a:ln>
          </p:spPr>
          <p:txBody>
            <a:bodyPr wrap="square" lIns="91425" tIns="91425" rIns="91425" bIns="91425" anchor="ctr" anchorCtr="0">
              <a:noAutofit/>
            </a:bodyPr>
            <a:lstStyle/>
            <a:p>
              <a:pPr algn="ctr"/>
              <a:r>
                <a:rPr lang="en" sz="2600" b="1">
                  <a:solidFill>
                    <a:srgbClr val="FFFFFF"/>
                  </a:solidFill>
                  <a:latin typeface="Roboto"/>
                  <a:ea typeface="Roboto"/>
                  <a:cs typeface="Roboto"/>
                  <a:sym typeface="Roboto"/>
                </a:rPr>
                <a:t>1</a:t>
              </a:r>
              <a:endParaRPr sz="2600" b="1">
                <a:solidFill>
                  <a:srgbClr val="FFFFFF"/>
                </a:solidFill>
                <a:latin typeface="Roboto"/>
                <a:ea typeface="Roboto"/>
                <a:cs typeface="Roboto"/>
                <a:sym typeface="Roboto"/>
              </a:endParaRPr>
            </a:p>
          </p:txBody>
        </p:sp>
      </p:grpSp>
      <p:sp>
        <p:nvSpPr>
          <p:cNvPr id="3" name="Slide Number Placeholder 2">
            <a:extLst>
              <a:ext uri="{FF2B5EF4-FFF2-40B4-BE49-F238E27FC236}">
                <a16:creationId xmlns:a16="http://schemas.microsoft.com/office/drawing/2014/main" id="{6694416A-CCF3-423E-A1FB-8B551CD81035}"/>
              </a:ext>
            </a:extLst>
          </p:cNvPr>
          <p:cNvSpPr>
            <a:spLocks noGrp="1"/>
          </p:cNvSpPr>
          <p:nvPr>
            <p:ph type="sldNum" sz="quarter" idx="12"/>
          </p:nvPr>
        </p:nvSpPr>
        <p:spPr/>
        <p:txBody>
          <a:bodyPr/>
          <a:lstStyle/>
          <a:p>
            <a:fld id="{EBCC9EEC-1D19-47A2-8218-C620C7D0AF99}" type="slidenum">
              <a:rPr lang="en-US" smtClean="0"/>
              <a:t>39</a:t>
            </a:fld>
            <a:endParaRPr lang="en-US"/>
          </a:p>
        </p:txBody>
      </p:sp>
      <p:sp>
        <p:nvSpPr>
          <p:cNvPr id="694" name="Shape 694"/>
          <p:cNvSpPr/>
          <p:nvPr/>
        </p:nvSpPr>
        <p:spPr>
          <a:xfrm flipH="1">
            <a:off x="3686675" y="3158675"/>
            <a:ext cx="5616600" cy="2315400"/>
          </a:xfrm>
          <a:prstGeom prst="homePlate">
            <a:avLst>
              <a:gd name="adj" fmla="val 27469"/>
            </a:avLst>
          </a:prstGeom>
          <a:solidFill>
            <a:srgbClr val="222222"/>
          </a:solidFill>
          <a:ln>
            <a:noFill/>
          </a:ln>
        </p:spPr>
        <p:txBody>
          <a:bodyPr wrap="square" lIns="91425" tIns="91425" rIns="91425" bIns="91425" anchor="ctr" anchorCtr="0">
            <a:noAutofit/>
          </a:bodyPr>
          <a:lstStyle/>
          <a:p>
            <a:pPr marL="457200" indent="-457200">
              <a:lnSpc>
                <a:spcPct val="115000"/>
              </a:lnSpc>
              <a:buFont typeface="+mj-lt"/>
              <a:buAutoNum type="arabicPeriod"/>
            </a:pPr>
            <a:r>
              <a:rPr lang="en" sz="2000">
                <a:solidFill>
                  <a:srgbClr val="FFFFFF"/>
                </a:solidFill>
                <a:latin typeface="Roboto"/>
                <a:ea typeface="Roboto"/>
                <a:cs typeface="Roboto"/>
                <a:sym typeface="Roboto"/>
              </a:rPr>
              <a:t>	Enumerate a list of </a:t>
            </a:r>
            <a:r>
              <a:rPr lang="en" sz="2000" u="sng">
                <a:solidFill>
                  <a:srgbClr val="FFFFFF"/>
                </a:solidFill>
                <a:latin typeface="Roboto"/>
                <a:ea typeface="Roboto"/>
                <a:cs typeface="Roboto"/>
                <a:sym typeface="Roboto"/>
              </a:rPr>
              <a:t>Potential Risks</a:t>
            </a:r>
            <a:endParaRPr u="sng"/>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3298-28B4-4C10-B00F-7277A79D942F}"/>
              </a:ext>
            </a:extLst>
          </p:cNvPr>
          <p:cNvSpPr>
            <a:spLocks noGrp="1"/>
          </p:cNvSpPr>
          <p:nvPr>
            <p:ph type="ctrTitle"/>
          </p:nvPr>
        </p:nvSpPr>
        <p:spPr/>
        <p:txBody>
          <a:bodyPr/>
          <a:lstStyle/>
          <a:p>
            <a:r>
              <a:rPr lang="en-SG"/>
              <a:t>Product Introduction</a:t>
            </a:r>
            <a:endParaRPr lang="en-US"/>
          </a:p>
        </p:txBody>
      </p:sp>
      <p:sp>
        <p:nvSpPr>
          <p:cNvPr id="4" name="Subtitle 3">
            <a:extLst>
              <a:ext uri="{FF2B5EF4-FFF2-40B4-BE49-F238E27FC236}">
                <a16:creationId xmlns:a16="http://schemas.microsoft.com/office/drawing/2014/main" id="{F1A3A1A1-56E9-4781-A021-DB32A03ECCB8}"/>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B4F52A85-9737-4205-A412-2C35CC478D67}"/>
              </a:ext>
            </a:extLst>
          </p:cNvPr>
          <p:cNvSpPr>
            <a:spLocks noGrp="1"/>
          </p:cNvSpPr>
          <p:nvPr>
            <p:ph type="sldNum" sz="quarter" idx="12"/>
          </p:nvPr>
        </p:nvSpPr>
        <p:spPr/>
        <p:txBody>
          <a:bodyPr/>
          <a:lstStyle/>
          <a:p>
            <a:fld id="{EBCC9EEC-1D19-47A2-8218-C620C7D0AF99}" type="slidenum">
              <a:rPr lang="en-US" smtClean="0"/>
              <a:t>4</a:t>
            </a:fld>
            <a:endParaRPr lang="en-US"/>
          </a:p>
        </p:txBody>
      </p:sp>
    </p:spTree>
    <p:extLst>
      <p:ext uri="{BB962C8B-B14F-4D97-AF65-F5344CB8AC3E}">
        <p14:creationId xmlns:p14="http://schemas.microsoft.com/office/powerpoint/2010/main" val="1262344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4" name="Shape 704"/>
          <p:cNvSpPr txBox="1">
            <a:spLocks noGrp="1"/>
          </p:cNvSpPr>
          <p:nvPr>
            <p:ph type="ctrTitle" idx="4294967295"/>
          </p:nvPr>
        </p:nvSpPr>
        <p:spPr>
          <a:xfrm>
            <a:off x="1606000" y="0"/>
            <a:ext cx="9144000" cy="1546500"/>
          </a:xfrm>
          <a:prstGeom prst="rect">
            <a:avLst/>
          </a:prstGeom>
        </p:spPr>
        <p:txBody>
          <a:bodyPr vert="horz" wrap="square" lIns="91425" tIns="91425" rIns="91425" bIns="91425" rtlCol="0" anchor="ctr" anchorCtr="0">
            <a:noAutofit/>
          </a:bodyPr>
          <a:lstStyle/>
          <a:p>
            <a:pPr algn="ctr">
              <a:spcBef>
                <a:spcPts val="0"/>
              </a:spcBef>
            </a:pPr>
            <a:r>
              <a:rPr lang="en" sz="6000">
                <a:solidFill>
                  <a:srgbClr val="FF8700"/>
                </a:solidFill>
              </a:rPr>
              <a:t>PROCESS</a:t>
            </a:r>
            <a:endParaRPr sz="6000">
              <a:solidFill>
                <a:srgbClr val="FF8700"/>
              </a:solidFill>
            </a:endParaRPr>
          </a:p>
        </p:txBody>
      </p:sp>
      <p:cxnSp>
        <p:nvCxnSpPr>
          <p:cNvPr id="705" name="Shape 705"/>
          <p:cNvCxnSpPr/>
          <p:nvPr/>
        </p:nvCxnSpPr>
        <p:spPr>
          <a:xfrm>
            <a:off x="1524000" y="3067718"/>
            <a:ext cx="9144000" cy="1800"/>
          </a:xfrm>
          <a:prstGeom prst="straightConnector1">
            <a:avLst/>
          </a:prstGeom>
          <a:noFill/>
          <a:ln w="9525" cap="flat" cmpd="sng">
            <a:solidFill>
              <a:srgbClr val="7F7F7F"/>
            </a:solidFill>
            <a:prstDash val="dash"/>
            <a:round/>
            <a:headEnd type="none" w="med" len="med"/>
            <a:tailEnd type="none" w="med" len="med"/>
          </a:ln>
        </p:spPr>
      </p:cxnSp>
      <p:sp>
        <p:nvSpPr>
          <p:cNvPr id="706" name="Shape 706"/>
          <p:cNvSpPr/>
          <p:nvPr/>
        </p:nvSpPr>
        <p:spPr>
          <a:xfrm>
            <a:off x="4447442"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07" name="Shape 707"/>
          <p:cNvSpPr/>
          <p:nvPr/>
        </p:nvSpPr>
        <p:spPr>
          <a:xfrm>
            <a:off x="6667500"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08" name="Shape 708"/>
          <p:cNvSpPr/>
          <p:nvPr/>
        </p:nvSpPr>
        <p:spPr>
          <a:xfrm>
            <a:off x="8887558"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09" name="Shape 709"/>
          <p:cNvSpPr txBox="1"/>
          <p:nvPr/>
        </p:nvSpPr>
        <p:spPr>
          <a:xfrm>
            <a:off x="8557846" y="3977658"/>
            <a:ext cx="1846500" cy="1062000"/>
          </a:xfrm>
          <a:prstGeom prst="rect">
            <a:avLst/>
          </a:prstGeom>
          <a:noFill/>
          <a:ln>
            <a:noFill/>
          </a:ln>
        </p:spPr>
        <p:txBody>
          <a:bodyPr wrap="square" lIns="91425" tIns="45700" rIns="91425" bIns="45700" anchor="t" anchorCtr="0">
            <a:noAutofit/>
          </a:bodyPr>
          <a:lstStyle/>
          <a:p>
            <a:pPr algn="ctr">
              <a:buSzPts val="1100"/>
            </a:pPr>
            <a:r>
              <a:rPr lang="en" sz="2400">
                <a:solidFill>
                  <a:srgbClr val="222222"/>
                </a:solidFill>
                <a:latin typeface="Roboto"/>
                <a:ea typeface="Roboto"/>
                <a:cs typeface="Roboto"/>
                <a:sym typeface="Roboto"/>
              </a:rPr>
              <a:t>Risk Monitoring</a:t>
            </a:r>
            <a:endParaRPr sz="2400">
              <a:solidFill>
                <a:srgbClr val="222222"/>
              </a:solidFill>
              <a:latin typeface="Roboto"/>
              <a:ea typeface="Roboto"/>
              <a:cs typeface="Roboto"/>
              <a:sym typeface="Roboto"/>
            </a:endParaRPr>
          </a:p>
        </p:txBody>
      </p:sp>
      <p:sp>
        <p:nvSpPr>
          <p:cNvPr id="710" name="Shape 710"/>
          <p:cNvSpPr txBox="1"/>
          <p:nvPr/>
        </p:nvSpPr>
        <p:spPr>
          <a:xfrm>
            <a:off x="6271846" y="3977658"/>
            <a:ext cx="1846500" cy="1062000"/>
          </a:xfrm>
          <a:prstGeom prst="rect">
            <a:avLst/>
          </a:prstGeom>
          <a:noFill/>
          <a:ln>
            <a:noFill/>
          </a:ln>
        </p:spPr>
        <p:txBody>
          <a:bodyPr wrap="square" lIns="91425" tIns="45700" rIns="91425" bIns="45700" anchor="t" anchorCtr="0">
            <a:noAutofit/>
          </a:bodyPr>
          <a:lstStyle/>
          <a:p>
            <a:pPr algn="ctr">
              <a:buClr>
                <a:schemeClr val="dk1"/>
              </a:buClr>
              <a:buSzPts val="1100"/>
            </a:pPr>
            <a:r>
              <a:rPr lang="en" sz="2400">
                <a:solidFill>
                  <a:srgbClr val="222222"/>
                </a:solidFill>
                <a:latin typeface="Roboto"/>
                <a:ea typeface="Roboto"/>
                <a:cs typeface="Roboto"/>
                <a:sym typeface="Roboto"/>
              </a:rPr>
              <a:t>Risk</a:t>
            </a:r>
            <a:endParaRPr sz="2400">
              <a:solidFill>
                <a:srgbClr val="222222"/>
              </a:solidFill>
              <a:latin typeface="Roboto"/>
              <a:ea typeface="Roboto"/>
              <a:cs typeface="Roboto"/>
              <a:sym typeface="Roboto"/>
            </a:endParaRPr>
          </a:p>
          <a:p>
            <a:pPr algn="ctr">
              <a:buSzPts val="1100"/>
            </a:pPr>
            <a:r>
              <a:rPr lang="en" sz="2400">
                <a:solidFill>
                  <a:srgbClr val="222222"/>
                </a:solidFill>
                <a:latin typeface="Roboto"/>
                <a:ea typeface="Roboto"/>
                <a:cs typeface="Roboto"/>
                <a:sym typeface="Roboto"/>
              </a:rPr>
              <a:t>Planning</a:t>
            </a:r>
            <a:endParaRPr sz="2400">
              <a:solidFill>
                <a:srgbClr val="222222"/>
              </a:solidFill>
              <a:latin typeface="Roboto"/>
              <a:ea typeface="Roboto"/>
              <a:cs typeface="Roboto"/>
              <a:sym typeface="Roboto"/>
            </a:endParaRPr>
          </a:p>
        </p:txBody>
      </p:sp>
      <p:sp>
        <p:nvSpPr>
          <p:cNvPr id="711" name="Shape 711"/>
          <p:cNvSpPr txBox="1"/>
          <p:nvPr/>
        </p:nvSpPr>
        <p:spPr>
          <a:xfrm>
            <a:off x="4062779" y="3977658"/>
            <a:ext cx="1846500" cy="1062000"/>
          </a:xfrm>
          <a:prstGeom prst="rect">
            <a:avLst/>
          </a:prstGeom>
          <a:noFill/>
          <a:ln>
            <a:noFill/>
          </a:ln>
        </p:spPr>
        <p:txBody>
          <a:bodyPr wrap="square" lIns="91425" tIns="45700" rIns="91425" bIns="45700" anchor="t" anchorCtr="0">
            <a:noAutofit/>
          </a:bodyPr>
          <a:lstStyle/>
          <a:p>
            <a:pPr algn="ctr">
              <a:buClr>
                <a:schemeClr val="dk1"/>
              </a:buClr>
              <a:buSzPts val="1100"/>
            </a:pPr>
            <a:r>
              <a:rPr lang="en" sz="2400">
                <a:solidFill>
                  <a:srgbClr val="222222"/>
                </a:solidFill>
                <a:latin typeface="Roboto"/>
                <a:ea typeface="Roboto"/>
                <a:cs typeface="Roboto"/>
                <a:sym typeface="Roboto"/>
              </a:rPr>
              <a:t>Risk</a:t>
            </a:r>
            <a:endParaRPr sz="2400">
              <a:solidFill>
                <a:srgbClr val="222222"/>
              </a:solidFill>
              <a:latin typeface="Roboto"/>
              <a:ea typeface="Roboto"/>
              <a:cs typeface="Roboto"/>
              <a:sym typeface="Roboto"/>
            </a:endParaRPr>
          </a:p>
          <a:p>
            <a:pPr algn="ctr">
              <a:buSzPts val="1100"/>
            </a:pPr>
            <a:r>
              <a:rPr lang="en" sz="2400">
                <a:solidFill>
                  <a:srgbClr val="222222"/>
                </a:solidFill>
                <a:latin typeface="Roboto"/>
                <a:ea typeface="Roboto"/>
                <a:cs typeface="Roboto"/>
                <a:sym typeface="Roboto"/>
              </a:rPr>
              <a:t>Analysis</a:t>
            </a:r>
            <a:endParaRPr sz="2400">
              <a:solidFill>
                <a:srgbClr val="222222"/>
              </a:solidFill>
              <a:latin typeface="Roboto"/>
              <a:ea typeface="Roboto"/>
              <a:cs typeface="Roboto"/>
              <a:sym typeface="Roboto"/>
            </a:endParaRPr>
          </a:p>
        </p:txBody>
      </p:sp>
      <p:pic>
        <p:nvPicPr>
          <p:cNvPr id="712" name="Shape 712"/>
          <p:cNvPicPr preferRelativeResize="0"/>
          <p:nvPr/>
        </p:nvPicPr>
        <p:blipFill>
          <a:blip r:embed="rId3">
            <a:alphaModFix/>
          </a:blip>
          <a:stretch>
            <a:fillRect/>
          </a:stretch>
        </p:blipFill>
        <p:spPr>
          <a:xfrm>
            <a:off x="4672132" y="2779104"/>
            <a:ext cx="627900" cy="627900"/>
          </a:xfrm>
          <a:prstGeom prst="rect">
            <a:avLst/>
          </a:prstGeom>
          <a:noFill/>
          <a:ln>
            <a:noFill/>
          </a:ln>
        </p:spPr>
      </p:pic>
      <p:pic>
        <p:nvPicPr>
          <p:cNvPr id="713" name="Shape 713"/>
          <p:cNvPicPr preferRelativeResize="0"/>
          <p:nvPr/>
        </p:nvPicPr>
        <p:blipFill>
          <a:blip r:embed="rId4">
            <a:alphaModFix/>
          </a:blip>
          <a:stretch>
            <a:fillRect/>
          </a:stretch>
        </p:blipFill>
        <p:spPr>
          <a:xfrm>
            <a:off x="6830550" y="2693027"/>
            <a:ext cx="751200" cy="751200"/>
          </a:xfrm>
          <a:prstGeom prst="rect">
            <a:avLst/>
          </a:prstGeom>
          <a:noFill/>
          <a:ln>
            <a:noFill/>
          </a:ln>
        </p:spPr>
      </p:pic>
      <p:pic>
        <p:nvPicPr>
          <p:cNvPr id="714" name="Shape 714"/>
          <p:cNvPicPr preferRelativeResize="0"/>
          <p:nvPr/>
        </p:nvPicPr>
        <p:blipFill>
          <a:blip r:embed="rId5">
            <a:alphaModFix/>
          </a:blip>
          <a:stretch>
            <a:fillRect/>
          </a:stretch>
        </p:blipFill>
        <p:spPr>
          <a:xfrm>
            <a:off x="8887550" y="2598675"/>
            <a:ext cx="939900" cy="939900"/>
          </a:xfrm>
          <a:prstGeom prst="rect">
            <a:avLst/>
          </a:prstGeom>
          <a:noFill/>
          <a:ln>
            <a:noFill/>
          </a:ln>
        </p:spPr>
      </p:pic>
      <p:sp>
        <p:nvSpPr>
          <p:cNvPr id="717" name="Shape 717"/>
          <p:cNvSpPr/>
          <p:nvPr/>
        </p:nvSpPr>
        <p:spPr>
          <a:xfrm>
            <a:off x="9668879" y="2693025"/>
            <a:ext cx="76500" cy="2315400"/>
          </a:xfrm>
          <a:prstGeom prst="rect">
            <a:avLst/>
          </a:prstGeom>
          <a:solidFill>
            <a:srgbClr val="FF8700"/>
          </a:solidFill>
          <a:ln w="9525" cap="flat" cmpd="sng">
            <a:solidFill>
              <a:srgbClr val="FF8700"/>
            </a:solidFill>
            <a:prstDash val="solid"/>
            <a:round/>
            <a:headEnd type="none" w="med" len="med"/>
            <a:tailEnd type="none" w="med" len="med"/>
          </a:ln>
        </p:spPr>
        <p:txBody>
          <a:bodyPr wrap="square" lIns="91425" tIns="91425" rIns="91425" bIns="91425" anchor="ctr" anchorCtr="0">
            <a:noAutofit/>
          </a:bodyPr>
          <a:lstStyle/>
          <a:p>
            <a:endParaRPr/>
          </a:p>
        </p:txBody>
      </p:sp>
      <p:sp>
        <p:nvSpPr>
          <p:cNvPr id="718" name="Shape 718"/>
          <p:cNvSpPr/>
          <p:nvPr/>
        </p:nvSpPr>
        <p:spPr>
          <a:xfrm>
            <a:off x="4447442" y="2504325"/>
            <a:ext cx="1077300" cy="1150500"/>
          </a:xfrm>
          <a:prstGeom prst="ellipse">
            <a:avLst/>
          </a:prstGeom>
          <a:solidFill>
            <a:srgbClr val="FF9900"/>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21" name="Shape 721"/>
          <p:cNvSpPr txBox="1">
            <a:spLocks noGrp="1"/>
          </p:cNvSpPr>
          <p:nvPr>
            <p:ph type="ctrTitle" idx="4294967295"/>
          </p:nvPr>
        </p:nvSpPr>
        <p:spPr>
          <a:xfrm>
            <a:off x="1606000" y="0"/>
            <a:ext cx="9144000" cy="1546500"/>
          </a:xfrm>
          <a:prstGeom prst="rect">
            <a:avLst/>
          </a:prstGeom>
        </p:spPr>
        <p:txBody>
          <a:bodyPr vert="horz" wrap="square" lIns="91425" tIns="91425" rIns="91425" bIns="91425" rtlCol="0" anchor="ctr" anchorCtr="0">
            <a:noAutofit/>
          </a:bodyPr>
          <a:lstStyle/>
          <a:p>
            <a:pPr algn="ctr">
              <a:spcBef>
                <a:spcPts val="0"/>
              </a:spcBef>
            </a:pPr>
            <a:r>
              <a:rPr lang="en" sz="6000">
                <a:solidFill>
                  <a:schemeClr val="accent2"/>
                </a:solidFill>
              </a:rPr>
              <a:t>PROCESS</a:t>
            </a:r>
            <a:endParaRPr sz="6000">
              <a:solidFill>
                <a:schemeClr val="accent2"/>
              </a:solidFill>
            </a:endParaRPr>
          </a:p>
        </p:txBody>
      </p:sp>
      <p:sp>
        <p:nvSpPr>
          <p:cNvPr id="722" name="Shape 722"/>
          <p:cNvSpPr/>
          <p:nvPr/>
        </p:nvSpPr>
        <p:spPr>
          <a:xfrm>
            <a:off x="3969963" y="3702366"/>
            <a:ext cx="660000" cy="654300"/>
          </a:xfrm>
          <a:prstGeom prst="ellipse">
            <a:avLst/>
          </a:prstGeom>
          <a:solidFill>
            <a:srgbClr val="FF9900"/>
          </a:solidFill>
          <a:ln>
            <a:noFill/>
          </a:ln>
        </p:spPr>
        <p:txBody>
          <a:bodyPr wrap="square" lIns="91425" tIns="91425" rIns="91425" bIns="91425" anchor="ctr" anchorCtr="0">
            <a:noAutofit/>
          </a:bodyPr>
          <a:lstStyle/>
          <a:p>
            <a:endParaRPr/>
          </a:p>
        </p:txBody>
      </p:sp>
      <p:sp>
        <p:nvSpPr>
          <p:cNvPr id="723" name="Shape 723"/>
          <p:cNvSpPr txBox="1"/>
          <p:nvPr/>
        </p:nvSpPr>
        <p:spPr>
          <a:xfrm>
            <a:off x="4065059" y="3825973"/>
            <a:ext cx="469800" cy="407100"/>
          </a:xfrm>
          <a:prstGeom prst="rect">
            <a:avLst/>
          </a:prstGeom>
          <a:noFill/>
          <a:ln>
            <a:noFill/>
          </a:ln>
        </p:spPr>
        <p:txBody>
          <a:bodyPr wrap="square" lIns="91425" tIns="91425" rIns="91425" bIns="91425" anchor="ctr" anchorCtr="0">
            <a:noAutofit/>
          </a:bodyPr>
          <a:lstStyle/>
          <a:p>
            <a:pPr algn="ctr"/>
            <a:r>
              <a:rPr lang="en" sz="2600" b="1">
                <a:solidFill>
                  <a:srgbClr val="FFFFFF"/>
                </a:solidFill>
                <a:latin typeface="Roboto"/>
                <a:ea typeface="Roboto"/>
                <a:cs typeface="Roboto"/>
                <a:sym typeface="Roboto"/>
              </a:rPr>
              <a:t>2</a:t>
            </a:r>
            <a:endParaRPr sz="2600" b="1">
              <a:solidFill>
                <a:srgbClr val="FFFFFF"/>
              </a:solidFill>
              <a:latin typeface="Roboto"/>
              <a:ea typeface="Roboto"/>
              <a:cs typeface="Roboto"/>
              <a:sym typeface="Roboto"/>
            </a:endParaRPr>
          </a:p>
        </p:txBody>
      </p:sp>
      <p:sp>
        <p:nvSpPr>
          <p:cNvPr id="28" name="Shape 786">
            <a:extLst>
              <a:ext uri="{FF2B5EF4-FFF2-40B4-BE49-F238E27FC236}">
                <a16:creationId xmlns:a16="http://schemas.microsoft.com/office/drawing/2014/main" id="{110EC69C-DAF8-4088-B025-C85F874E05DD}"/>
              </a:ext>
            </a:extLst>
          </p:cNvPr>
          <p:cNvSpPr/>
          <p:nvPr/>
        </p:nvSpPr>
        <p:spPr>
          <a:xfrm>
            <a:off x="2227385"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29" name="Shape 793">
            <a:extLst>
              <a:ext uri="{FF2B5EF4-FFF2-40B4-BE49-F238E27FC236}">
                <a16:creationId xmlns:a16="http://schemas.microsoft.com/office/drawing/2014/main" id="{2230300D-B4F7-416F-887D-4D45291E44FD}"/>
              </a:ext>
            </a:extLst>
          </p:cNvPr>
          <p:cNvSpPr txBox="1"/>
          <p:nvPr/>
        </p:nvSpPr>
        <p:spPr>
          <a:xfrm>
            <a:off x="1524000" y="3977650"/>
            <a:ext cx="2391300" cy="1062000"/>
          </a:xfrm>
          <a:prstGeom prst="rect">
            <a:avLst/>
          </a:prstGeom>
          <a:noFill/>
          <a:ln>
            <a:noFill/>
          </a:ln>
        </p:spPr>
        <p:txBody>
          <a:bodyPr wrap="square" lIns="91425" tIns="45700" rIns="91425" bIns="45700" anchor="t" anchorCtr="0">
            <a:noAutofit/>
          </a:bodyPr>
          <a:lstStyle/>
          <a:p>
            <a:pPr algn="ctr"/>
            <a:r>
              <a:rPr lang="en" sz="2400">
                <a:solidFill>
                  <a:srgbClr val="222222"/>
                </a:solidFill>
                <a:latin typeface="Roboto"/>
                <a:ea typeface="Roboto"/>
                <a:cs typeface="Roboto"/>
                <a:sym typeface="Roboto"/>
              </a:rPr>
              <a:t>1. Risk</a:t>
            </a:r>
            <a:br>
              <a:rPr lang="en" sz="2400">
                <a:solidFill>
                  <a:srgbClr val="222222"/>
                </a:solidFill>
                <a:latin typeface="Roboto"/>
                <a:ea typeface="Roboto"/>
                <a:cs typeface="Roboto"/>
                <a:sym typeface="Roboto"/>
              </a:rPr>
            </a:br>
            <a:r>
              <a:rPr lang="en" sz="2400">
                <a:solidFill>
                  <a:srgbClr val="222222"/>
                </a:solidFill>
                <a:latin typeface="Roboto"/>
                <a:ea typeface="Roboto"/>
                <a:cs typeface="Roboto"/>
                <a:sym typeface="Roboto"/>
              </a:rPr>
              <a:t>Identification</a:t>
            </a:r>
            <a:endParaRPr sz="2400">
              <a:solidFill>
                <a:srgbClr val="222222"/>
              </a:solidFill>
              <a:latin typeface="Roboto"/>
              <a:ea typeface="Roboto"/>
              <a:cs typeface="Roboto"/>
              <a:sym typeface="Roboto"/>
            </a:endParaRPr>
          </a:p>
          <a:p>
            <a:pPr algn="ctr"/>
            <a:r>
              <a:rPr lang="en" sz="2400">
                <a:solidFill>
                  <a:srgbClr val="222222"/>
                </a:solidFill>
                <a:latin typeface="Roboto"/>
                <a:ea typeface="Roboto"/>
                <a:cs typeface="Roboto"/>
                <a:sym typeface="Roboto"/>
              </a:rPr>
              <a:t> </a:t>
            </a:r>
            <a:endParaRPr sz="2400">
              <a:solidFill>
                <a:srgbClr val="222222"/>
              </a:solidFill>
              <a:latin typeface="Roboto"/>
              <a:ea typeface="Roboto"/>
              <a:cs typeface="Roboto"/>
              <a:sym typeface="Roboto"/>
            </a:endParaRPr>
          </a:p>
        </p:txBody>
      </p:sp>
      <p:sp>
        <p:nvSpPr>
          <p:cNvPr id="2" name="Slide Number Placeholder 1">
            <a:extLst>
              <a:ext uri="{FF2B5EF4-FFF2-40B4-BE49-F238E27FC236}">
                <a16:creationId xmlns:a16="http://schemas.microsoft.com/office/drawing/2014/main" id="{8413BD74-2E26-4785-903B-3A8C17064AD7}"/>
              </a:ext>
            </a:extLst>
          </p:cNvPr>
          <p:cNvSpPr>
            <a:spLocks noGrp="1"/>
          </p:cNvSpPr>
          <p:nvPr>
            <p:ph type="sldNum" sz="quarter" idx="12"/>
          </p:nvPr>
        </p:nvSpPr>
        <p:spPr/>
        <p:txBody>
          <a:bodyPr/>
          <a:lstStyle/>
          <a:p>
            <a:fld id="{EBCC9EEC-1D19-47A2-8218-C620C7D0AF99}" type="slidenum">
              <a:rPr lang="en-US" smtClean="0"/>
              <a:t>40</a:t>
            </a:fld>
            <a:endParaRPr lang="en-US"/>
          </a:p>
        </p:txBody>
      </p:sp>
      <p:pic>
        <p:nvPicPr>
          <p:cNvPr id="24" name="Shape 794" descr="Research">
            <a:extLst>
              <a:ext uri="{FF2B5EF4-FFF2-40B4-BE49-F238E27FC236}">
                <a16:creationId xmlns:a16="http://schemas.microsoft.com/office/drawing/2014/main" id="{6AA1382A-D3B8-4867-926F-58459F908597}"/>
              </a:ext>
            </a:extLst>
          </p:cNvPr>
          <p:cNvPicPr preferRelativeResize="0"/>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672132" y="2779104"/>
            <a:ext cx="627900" cy="627900"/>
          </a:xfrm>
          <a:prstGeom prst="rect">
            <a:avLst/>
          </a:prstGeom>
          <a:noFill/>
          <a:ln>
            <a:noFill/>
          </a:ln>
        </p:spPr>
      </p:pic>
      <p:pic>
        <p:nvPicPr>
          <p:cNvPr id="25" name="Shape 795" descr="Checklist">
            <a:extLst>
              <a:ext uri="{FF2B5EF4-FFF2-40B4-BE49-F238E27FC236}">
                <a16:creationId xmlns:a16="http://schemas.microsoft.com/office/drawing/2014/main" id="{E999BF1C-2ADD-4484-8EB1-AAB7706503C0}"/>
              </a:ext>
            </a:extLst>
          </p:cNvPr>
          <p:cNvPicPr preferRelativeResize="0"/>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830550" y="2693027"/>
            <a:ext cx="751200" cy="751200"/>
          </a:xfrm>
          <a:prstGeom prst="rect">
            <a:avLst/>
          </a:prstGeom>
          <a:noFill/>
          <a:ln>
            <a:noFill/>
          </a:ln>
        </p:spPr>
      </p:pic>
      <p:pic>
        <p:nvPicPr>
          <p:cNvPr id="26" name="Shape 796" descr="Security camera">
            <a:extLst>
              <a:ext uri="{FF2B5EF4-FFF2-40B4-BE49-F238E27FC236}">
                <a16:creationId xmlns:a16="http://schemas.microsoft.com/office/drawing/2014/main" id="{D74B1C4F-936C-45DB-94DA-EE247D98A516}"/>
              </a:ext>
            </a:extLst>
          </p:cNvPr>
          <p:cNvPicPr preferRelativeResize="0"/>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887550" y="2598675"/>
            <a:ext cx="939900" cy="939900"/>
          </a:xfrm>
          <a:prstGeom prst="rect">
            <a:avLst/>
          </a:prstGeom>
          <a:noFill/>
          <a:ln>
            <a:noFill/>
          </a:ln>
        </p:spPr>
      </p:pic>
      <p:pic>
        <p:nvPicPr>
          <p:cNvPr id="27" name="Shape 797" descr="Binoculars">
            <a:extLst>
              <a:ext uri="{FF2B5EF4-FFF2-40B4-BE49-F238E27FC236}">
                <a16:creationId xmlns:a16="http://schemas.microsoft.com/office/drawing/2014/main" id="{1B71EAF9-1147-49B8-93FD-D6906E2124E6}"/>
              </a:ext>
            </a:extLst>
          </p:cNvPr>
          <p:cNvPicPr preferRelativeResize="0"/>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390450" y="2717451"/>
            <a:ext cx="751200" cy="751200"/>
          </a:xfrm>
          <a:prstGeom prst="rect">
            <a:avLst/>
          </a:prstGeom>
          <a:noFill/>
          <a:ln>
            <a:noFill/>
          </a:ln>
        </p:spPr>
      </p:pic>
      <p:sp>
        <p:nvSpPr>
          <p:cNvPr id="716" name="Shape 716"/>
          <p:cNvSpPr/>
          <p:nvPr/>
        </p:nvSpPr>
        <p:spPr>
          <a:xfrm flipH="1">
            <a:off x="5909405" y="2693025"/>
            <a:ext cx="4055210" cy="2315400"/>
          </a:xfrm>
          <a:prstGeom prst="homePlate">
            <a:avLst>
              <a:gd name="adj" fmla="val 27469"/>
            </a:avLst>
          </a:prstGeom>
          <a:solidFill>
            <a:srgbClr val="222222"/>
          </a:solidFill>
          <a:ln>
            <a:noFill/>
          </a:ln>
        </p:spPr>
        <p:txBody>
          <a:bodyPr wrap="square" lIns="91425" tIns="91425" rIns="91425" bIns="91425" anchor="ctr" anchorCtr="0">
            <a:noAutofit/>
          </a:bodyPr>
          <a:lstStyle/>
          <a:p>
            <a:pPr marL="914400" indent="-457200">
              <a:lnSpc>
                <a:spcPct val="115000"/>
              </a:lnSpc>
              <a:buFont typeface="+mj-lt"/>
              <a:buAutoNum type="arabicPeriod"/>
            </a:pPr>
            <a:r>
              <a:rPr lang="en" sz="2000">
                <a:solidFill>
                  <a:srgbClr val="FFFFFF"/>
                </a:solidFill>
                <a:latin typeface="Roboto"/>
                <a:ea typeface="Roboto"/>
                <a:cs typeface="Roboto"/>
                <a:sym typeface="Roboto"/>
              </a:rPr>
              <a:t>Prioritise each risk according to severity</a:t>
            </a:r>
            <a:endParaRPr u="sng"/>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9" name="Shape 729"/>
          <p:cNvSpPr txBox="1">
            <a:spLocks noGrp="1"/>
          </p:cNvSpPr>
          <p:nvPr>
            <p:ph type="ctrTitle" idx="4294967295"/>
          </p:nvPr>
        </p:nvSpPr>
        <p:spPr>
          <a:xfrm>
            <a:off x="1606000" y="0"/>
            <a:ext cx="9144000" cy="1546500"/>
          </a:xfrm>
          <a:prstGeom prst="rect">
            <a:avLst/>
          </a:prstGeom>
        </p:spPr>
        <p:txBody>
          <a:bodyPr vert="horz" wrap="square" lIns="91425" tIns="91425" rIns="91425" bIns="91425" rtlCol="0" anchor="ctr" anchorCtr="0">
            <a:noAutofit/>
          </a:bodyPr>
          <a:lstStyle/>
          <a:p>
            <a:pPr algn="ctr">
              <a:spcBef>
                <a:spcPts val="0"/>
              </a:spcBef>
            </a:pPr>
            <a:r>
              <a:rPr lang="en" sz="6000">
                <a:solidFill>
                  <a:srgbClr val="FF8700"/>
                </a:solidFill>
              </a:rPr>
              <a:t>PROCESS</a:t>
            </a:r>
            <a:endParaRPr sz="6000">
              <a:solidFill>
                <a:srgbClr val="FF8700"/>
              </a:solidFill>
            </a:endParaRPr>
          </a:p>
        </p:txBody>
      </p:sp>
      <p:cxnSp>
        <p:nvCxnSpPr>
          <p:cNvPr id="730" name="Shape 730"/>
          <p:cNvCxnSpPr/>
          <p:nvPr/>
        </p:nvCxnSpPr>
        <p:spPr>
          <a:xfrm>
            <a:off x="1524000" y="3067718"/>
            <a:ext cx="9144000" cy="1800"/>
          </a:xfrm>
          <a:prstGeom prst="straightConnector1">
            <a:avLst/>
          </a:prstGeom>
          <a:noFill/>
          <a:ln w="9525" cap="flat" cmpd="sng">
            <a:solidFill>
              <a:srgbClr val="7F7F7F"/>
            </a:solidFill>
            <a:prstDash val="dash"/>
            <a:round/>
            <a:headEnd type="none" w="med" len="med"/>
            <a:tailEnd type="none" w="med" len="med"/>
          </a:ln>
        </p:spPr>
      </p:cxnSp>
      <p:sp>
        <p:nvSpPr>
          <p:cNvPr id="731" name="Shape 731"/>
          <p:cNvSpPr/>
          <p:nvPr/>
        </p:nvSpPr>
        <p:spPr>
          <a:xfrm>
            <a:off x="2227385"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32" name="Shape 732"/>
          <p:cNvSpPr/>
          <p:nvPr/>
        </p:nvSpPr>
        <p:spPr>
          <a:xfrm>
            <a:off x="4447442"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33" name="Shape 733"/>
          <p:cNvSpPr/>
          <p:nvPr/>
        </p:nvSpPr>
        <p:spPr>
          <a:xfrm>
            <a:off x="6667500"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34" name="Shape 734"/>
          <p:cNvSpPr/>
          <p:nvPr/>
        </p:nvSpPr>
        <p:spPr>
          <a:xfrm>
            <a:off x="8887558"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35" name="Shape 735"/>
          <p:cNvSpPr txBox="1"/>
          <p:nvPr/>
        </p:nvSpPr>
        <p:spPr>
          <a:xfrm>
            <a:off x="8557846" y="3977658"/>
            <a:ext cx="1846500" cy="1062000"/>
          </a:xfrm>
          <a:prstGeom prst="rect">
            <a:avLst/>
          </a:prstGeom>
          <a:noFill/>
          <a:ln>
            <a:noFill/>
          </a:ln>
        </p:spPr>
        <p:txBody>
          <a:bodyPr wrap="square" lIns="91425" tIns="45700" rIns="91425" bIns="45700" anchor="t" anchorCtr="0">
            <a:noAutofit/>
          </a:bodyPr>
          <a:lstStyle/>
          <a:p>
            <a:pPr algn="ctr">
              <a:buSzPts val="1100"/>
            </a:pPr>
            <a:r>
              <a:rPr lang="en" sz="2400">
                <a:solidFill>
                  <a:srgbClr val="222222"/>
                </a:solidFill>
                <a:latin typeface="Roboto"/>
                <a:ea typeface="Roboto"/>
                <a:cs typeface="Roboto"/>
                <a:sym typeface="Roboto"/>
              </a:rPr>
              <a:t>Risk Monitoring</a:t>
            </a:r>
            <a:endParaRPr sz="2400">
              <a:solidFill>
                <a:srgbClr val="222222"/>
              </a:solidFill>
              <a:latin typeface="Roboto"/>
              <a:ea typeface="Roboto"/>
              <a:cs typeface="Roboto"/>
              <a:sym typeface="Roboto"/>
            </a:endParaRPr>
          </a:p>
        </p:txBody>
      </p:sp>
      <p:sp>
        <p:nvSpPr>
          <p:cNvPr id="736" name="Shape 736"/>
          <p:cNvSpPr txBox="1"/>
          <p:nvPr/>
        </p:nvSpPr>
        <p:spPr>
          <a:xfrm>
            <a:off x="6271846" y="3977658"/>
            <a:ext cx="1846500" cy="1062000"/>
          </a:xfrm>
          <a:prstGeom prst="rect">
            <a:avLst/>
          </a:prstGeom>
          <a:noFill/>
          <a:ln>
            <a:noFill/>
          </a:ln>
        </p:spPr>
        <p:txBody>
          <a:bodyPr wrap="square" lIns="91425" tIns="45700" rIns="91425" bIns="45700" anchor="t" anchorCtr="0">
            <a:noAutofit/>
          </a:bodyPr>
          <a:lstStyle/>
          <a:p>
            <a:pPr algn="ctr">
              <a:buClr>
                <a:schemeClr val="dk1"/>
              </a:buClr>
              <a:buSzPts val="1100"/>
            </a:pPr>
            <a:r>
              <a:rPr lang="en" sz="2400">
                <a:solidFill>
                  <a:srgbClr val="222222"/>
                </a:solidFill>
                <a:latin typeface="Roboto"/>
                <a:ea typeface="Roboto"/>
                <a:cs typeface="Roboto"/>
                <a:sym typeface="Roboto"/>
              </a:rPr>
              <a:t>Risk</a:t>
            </a:r>
            <a:endParaRPr lang="en-SG" sz="2400">
              <a:solidFill>
                <a:srgbClr val="222222"/>
              </a:solidFill>
              <a:latin typeface="Roboto"/>
              <a:ea typeface="Roboto"/>
              <a:cs typeface="Roboto"/>
              <a:sym typeface="Roboto"/>
            </a:endParaRPr>
          </a:p>
          <a:p>
            <a:pPr algn="ctr">
              <a:buClr>
                <a:schemeClr val="dk1"/>
              </a:buClr>
              <a:buSzPts val="1100"/>
            </a:pPr>
            <a:r>
              <a:rPr lang="en-SG" sz="2400">
                <a:solidFill>
                  <a:srgbClr val="222222"/>
                </a:solidFill>
                <a:latin typeface="Roboto"/>
                <a:ea typeface="Roboto"/>
                <a:cs typeface="Roboto"/>
                <a:sym typeface="Roboto"/>
              </a:rPr>
              <a:t>Response</a:t>
            </a:r>
          </a:p>
          <a:p>
            <a:pPr algn="ctr">
              <a:buSzPts val="1100"/>
            </a:pPr>
            <a:r>
              <a:rPr lang="en" sz="2400">
                <a:solidFill>
                  <a:srgbClr val="222222"/>
                </a:solidFill>
                <a:latin typeface="Roboto"/>
                <a:ea typeface="Roboto"/>
                <a:cs typeface="Roboto"/>
                <a:sym typeface="Roboto"/>
              </a:rPr>
              <a:t>Planning</a:t>
            </a:r>
            <a:endParaRPr sz="2400">
              <a:solidFill>
                <a:srgbClr val="222222"/>
              </a:solidFill>
              <a:latin typeface="Roboto"/>
              <a:ea typeface="Roboto"/>
              <a:cs typeface="Roboto"/>
              <a:sym typeface="Roboto"/>
            </a:endParaRPr>
          </a:p>
        </p:txBody>
      </p:sp>
      <p:sp>
        <p:nvSpPr>
          <p:cNvPr id="737" name="Shape 737"/>
          <p:cNvSpPr txBox="1"/>
          <p:nvPr/>
        </p:nvSpPr>
        <p:spPr>
          <a:xfrm>
            <a:off x="4062779" y="3977658"/>
            <a:ext cx="1846500" cy="1062000"/>
          </a:xfrm>
          <a:prstGeom prst="rect">
            <a:avLst/>
          </a:prstGeom>
          <a:noFill/>
          <a:ln>
            <a:noFill/>
          </a:ln>
        </p:spPr>
        <p:txBody>
          <a:bodyPr wrap="square" lIns="91425" tIns="45700" rIns="91425" bIns="45700" anchor="t" anchorCtr="0">
            <a:noAutofit/>
          </a:bodyPr>
          <a:lstStyle/>
          <a:p>
            <a:pPr algn="ctr">
              <a:buClr>
                <a:schemeClr val="dk1"/>
              </a:buClr>
              <a:buSzPts val="1100"/>
            </a:pPr>
            <a:r>
              <a:rPr lang="en" sz="2400">
                <a:solidFill>
                  <a:srgbClr val="222222"/>
                </a:solidFill>
                <a:latin typeface="Roboto"/>
                <a:ea typeface="Roboto"/>
                <a:cs typeface="Roboto"/>
                <a:sym typeface="Roboto"/>
              </a:rPr>
              <a:t>Risk</a:t>
            </a:r>
            <a:endParaRPr sz="2400">
              <a:solidFill>
                <a:srgbClr val="222222"/>
              </a:solidFill>
              <a:latin typeface="Roboto"/>
              <a:ea typeface="Roboto"/>
              <a:cs typeface="Roboto"/>
              <a:sym typeface="Roboto"/>
            </a:endParaRPr>
          </a:p>
          <a:p>
            <a:pPr algn="ctr">
              <a:buSzPts val="1100"/>
            </a:pPr>
            <a:r>
              <a:rPr lang="en" sz="2400">
                <a:solidFill>
                  <a:srgbClr val="222222"/>
                </a:solidFill>
                <a:latin typeface="Roboto"/>
                <a:ea typeface="Roboto"/>
                <a:cs typeface="Roboto"/>
                <a:sym typeface="Roboto"/>
              </a:rPr>
              <a:t>Analysis</a:t>
            </a:r>
            <a:endParaRPr sz="2400">
              <a:solidFill>
                <a:srgbClr val="222222"/>
              </a:solidFill>
              <a:latin typeface="Roboto"/>
              <a:ea typeface="Roboto"/>
              <a:cs typeface="Roboto"/>
              <a:sym typeface="Roboto"/>
            </a:endParaRPr>
          </a:p>
        </p:txBody>
      </p:sp>
      <p:sp>
        <p:nvSpPr>
          <p:cNvPr id="738" name="Shape 738"/>
          <p:cNvSpPr txBox="1"/>
          <p:nvPr/>
        </p:nvSpPr>
        <p:spPr>
          <a:xfrm>
            <a:off x="1524000" y="3977650"/>
            <a:ext cx="2391300" cy="1062000"/>
          </a:xfrm>
          <a:prstGeom prst="rect">
            <a:avLst/>
          </a:prstGeom>
          <a:noFill/>
          <a:ln>
            <a:noFill/>
          </a:ln>
        </p:spPr>
        <p:txBody>
          <a:bodyPr wrap="square" lIns="91425" tIns="45700" rIns="91425" bIns="45700" anchor="t" anchorCtr="0">
            <a:noAutofit/>
          </a:bodyPr>
          <a:lstStyle/>
          <a:p>
            <a:pPr algn="ctr"/>
            <a:r>
              <a:rPr lang="en" sz="2400">
                <a:solidFill>
                  <a:srgbClr val="222222"/>
                </a:solidFill>
                <a:latin typeface="Roboto"/>
                <a:ea typeface="Roboto"/>
                <a:cs typeface="Roboto"/>
                <a:sym typeface="Roboto"/>
              </a:rPr>
              <a:t>Risk</a:t>
            </a:r>
            <a:br>
              <a:rPr lang="en" sz="2400">
                <a:solidFill>
                  <a:srgbClr val="222222"/>
                </a:solidFill>
                <a:latin typeface="Roboto"/>
                <a:ea typeface="Roboto"/>
                <a:cs typeface="Roboto"/>
                <a:sym typeface="Roboto"/>
              </a:rPr>
            </a:br>
            <a:r>
              <a:rPr lang="en" sz="2400">
                <a:solidFill>
                  <a:srgbClr val="222222"/>
                </a:solidFill>
                <a:latin typeface="Roboto"/>
                <a:ea typeface="Roboto"/>
                <a:cs typeface="Roboto"/>
                <a:sym typeface="Roboto"/>
              </a:rPr>
              <a:t>Identification</a:t>
            </a:r>
            <a:endParaRPr sz="2400">
              <a:solidFill>
                <a:srgbClr val="222222"/>
              </a:solidFill>
              <a:latin typeface="Roboto"/>
              <a:ea typeface="Roboto"/>
              <a:cs typeface="Roboto"/>
              <a:sym typeface="Roboto"/>
            </a:endParaRPr>
          </a:p>
          <a:p>
            <a:pPr algn="ctr"/>
            <a:r>
              <a:rPr lang="en" sz="2400">
                <a:solidFill>
                  <a:srgbClr val="222222"/>
                </a:solidFill>
                <a:latin typeface="Roboto"/>
                <a:ea typeface="Roboto"/>
                <a:cs typeface="Roboto"/>
                <a:sym typeface="Roboto"/>
              </a:rPr>
              <a:t> </a:t>
            </a:r>
            <a:endParaRPr sz="2400">
              <a:solidFill>
                <a:srgbClr val="222222"/>
              </a:solidFill>
              <a:latin typeface="Roboto"/>
              <a:ea typeface="Roboto"/>
              <a:cs typeface="Roboto"/>
              <a:sym typeface="Roboto"/>
            </a:endParaRPr>
          </a:p>
        </p:txBody>
      </p:sp>
      <p:pic>
        <p:nvPicPr>
          <p:cNvPr id="740" name="Shape 740"/>
          <p:cNvPicPr preferRelativeResize="0"/>
          <p:nvPr/>
        </p:nvPicPr>
        <p:blipFill>
          <a:blip r:embed="rId3">
            <a:alphaModFix/>
          </a:blip>
          <a:stretch>
            <a:fillRect/>
          </a:stretch>
        </p:blipFill>
        <p:spPr>
          <a:xfrm>
            <a:off x="6830550" y="2693027"/>
            <a:ext cx="751200" cy="751200"/>
          </a:xfrm>
          <a:prstGeom prst="rect">
            <a:avLst/>
          </a:prstGeom>
          <a:noFill/>
          <a:ln>
            <a:noFill/>
          </a:ln>
        </p:spPr>
      </p:pic>
      <p:sp>
        <p:nvSpPr>
          <p:cNvPr id="744" name="Shape 744"/>
          <p:cNvSpPr/>
          <p:nvPr/>
        </p:nvSpPr>
        <p:spPr>
          <a:xfrm>
            <a:off x="6667500" y="2504325"/>
            <a:ext cx="1077300" cy="1150500"/>
          </a:xfrm>
          <a:prstGeom prst="ellipse">
            <a:avLst/>
          </a:prstGeom>
          <a:solidFill>
            <a:srgbClr val="FF9900"/>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48" name="Shape 748"/>
          <p:cNvSpPr/>
          <p:nvPr/>
        </p:nvSpPr>
        <p:spPr>
          <a:xfrm>
            <a:off x="2181350" y="3379900"/>
            <a:ext cx="92400" cy="1992300"/>
          </a:xfrm>
          <a:prstGeom prst="rect">
            <a:avLst/>
          </a:prstGeom>
          <a:solidFill>
            <a:srgbClr val="FF8700"/>
          </a:solidFill>
          <a:ln w="9525" cap="flat" cmpd="sng">
            <a:solidFill>
              <a:srgbClr val="FF8700"/>
            </a:solidFill>
            <a:prstDash val="solid"/>
            <a:round/>
            <a:headEnd type="none" w="med" len="med"/>
            <a:tailEnd type="none" w="med" len="med"/>
          </a:ln>
        </p:spPr>
        <p:txBody>
          <a:bodyPr wrap="square" lIns="91425" tIns="91425" rIns="91425" bIns="91425" anchor="ctr" anchorCtr="0">
            <a:noAutofit/>
          </a:bodyPr>
          <a:lstStyle/>
          <a:p>
            <a:endParaRPr/>
          </a:p>
        </p:txBody>
      </p:sp>
      <p:sp>
        <p:nvSpPr>
          <p:cNvPr id="749" name="Shape 749"/>
          <p:cNvSpPr txBox="1">
            <a:spLocks noGrp="1"/>
          </p:cNvSpPr>
          <p:nvPr>
            <p:ph type="ctrTitle" idx="4294967295"/>
          </p:nvPr>
        </p:nvSpPr>
        <p:spPr>
          <a:xfrm>
            <a:off x="1606000" y="0"/>
            <a:ext cx="9144000" cy="1546500"/>
          </a:xfrm>
          <a:prstGeom prst="rect">
            <a:avLst/>
          </a:prstGeom>
        </p:spPr>
        <p:txBody>
          <a:bodyPr vert="horz" wrap="square" lIns="91425" tIns="91425" rIns="91425" bIns="91425" rtlCol="0" anchor="ctr" anchorCtr="0">
            <a:noAutofit/>
          </a:bodyPr>
          <a:lstStyle/>
          <a:p>
            <a:pPr algn="ctr">
              <a:spcBef>
                <a:spcPts val="0"/>
              </a:spcBef>
            </a:pPr>
            <a:r>
              <a:rPr lang="en" sz="6000">
                <a:solidFill>
                  <a:schemeClr val="accent2"/>
                </a:solidFill>
              </a:rPr>
              <a:t>PROCESS</a:t>
            </a:r>
            <a:endParaRPr sz="6000">
              <a:solidFill>
                <a:schemeClr val="accent2"/>
              </a:solidFill>
            </a:endParaRPr>
          </a:p>
        </p:txBody>
      </p:sp>
      <p:grpSp>
        <p:nvGrpSpPr>
          <p:cNvPr id="2" name="Group 1">
            <a:extLst>
              <a:ext uri="{FF2B5EF4-FFF2-40B4-BE49-F238E27FC236}">
                <a16:creationId xmlns:a16="http://schemas.microsoft.com/office/drawing/2014/main" id="{47D4EF5D-A0D7-40EF-8520-52343F96A594}"/>
              </a:ext>
            </a:extLst>
          </p:cNvPr>
          <p:cNvGrpSpPr/>
          <p:nvPr/>
        </p:nvGrpSpPr>
        <p:grpSpPr>
          <a:xfrm>
            <a:off x="6218215" y="3616289"/>
            <a:ext cx="660000" cy="654300"/>
            <a:chOff x="7581753" y="3654816"/>
            <a:chExt cx="660000" cy="654300"/>
          </a:xfrm>
        </p:grpSpPr>
        <p:sp>
          <p:nvSpPr>
            <p:cNvPr id="750" name="Shape 750"/>
            <p:cNvSpPr/>
            <p:nvPr/>
          </p:nvSpPr>
          <p:spPr>
            <a:xfrm>
              <a:off x="7581753" y="3654816"/>
              <a:ext cx="660000" cy="654300"/>
            </a:xfrm>
            <a:prstGeom prst="ellipse">
              <a:avLst/>
            </a:prstGeom>
            <a:solidFill>
              <a:srgbClr val="FF9900"/>
            </a:solidFill>
            <a:ln>
              <a:noFill/>
            </a:ln>
          </p:spPr>
          <p:txBody>
            <a:bodyPr wrap="square" lIns="91425" tIns="91425" rIns="91425" bIns="91425" anchor="ctr" anchorCtr="0">
              <a:noAutofit/>
            </a:bodyPr>
            <a:lstStyle/>
            <a:p>
              <a:endParaRPr/>
            </a:p>
          </p:txBody>
        </p:sp>
        <p:sp>
          <p:nvSpPr>
            <p:cNvPr id="751" name="Shape 751"/>
            <p:cNvSpPr txBox="1"/>
            <p:nvPr/>
          </p:nvSpPr>
          <p:spPr>
            <a:xfrm>
              <a:off x="7676853" y="3774100"/>
              <a:ext cx="469800" cy="407100"/>
            </a:xfrm>
            <a:prstGeom prst="rect">
              <a:avLst/>
            </a:prstGeom>
            <a:noFill/>
            <a:ln>
              <a:noFill/>
            </a:ln>
          </p:spPr>
          <p:txBody>
            <a:bodyPr wrap="square" lIns="91425" tIns="91425" rIns="91425" bIns="91425" anchor="ctr" anchorCtr="0">
              <a:noAutofit/>
            </a:bodyPr>
            <a:lstStyle/>
            <a:p>
              <a:pPr algn="ctr"/>
              <a:r>
                <a:rPr lang="en" sz="2600">
                  <a:solidFill>
                    <a:srgbClr val="FFFFFF"/>
                  </a:solidFill>
                  <a:latin typeface="Roboto"/>
                  <a:ea typeface="Roboto"/>
                  <a:cs typeface="Roboto"/>
                  <a:sym typeface="Roboto"/>
                </a:rPr>
                <a:t>3</a:t>
              </a:r>
              <a:endParaRPr sz="2600">
                <a:solidFill>
                  <a:srgbClr val="FFFFFF"/>
                </a:solidFill>
                <a:latin typeface="Roboto"/>
                <a:ea typeface="Roboto"/>
                <a:cs typeface="Roboto"/>
                <a:sym typeface="Roboto"/>
              </a:endParaRPr>
            </a:p>
          </p:txBody>
        </p:sp>
      </p:grpSp>
      <p:sp>
        <p:nvSpPr>
          <p:cNvPr id="3" name="Slide Number Placeholder 2">
            <a:extLst>
              <a:ext uri="{FF2B5EF4-FFF2-40B4-BE49-F238E27FC236}">
                <a16:creationId xmlns:a16="http://schemas.microsoft.com/office/drawing/2014/main" id="{F5C2B480-C79C-4720-9E50-CB07444BE966}"/>
              </a:ext>
            </a:extLst>
          </p:cNvPr>
          <p:cNvSpPr>
            <a:spLocks noGrp="1"/>
          </p:cNvSpPr>
          <p:nvPr>
            <p:ph type="sldNum" sz="quarter" idx="12"/>
          </p:nvPr>
        </p:nvSpPr>
        <p:spPr/>
        <p:txBody>
          <a:bodyPr/>
          <a:lstStyle/>
          <a:p>
            <a:fld id="{EBCC9EEC-1D19-47A2-8218-C620C7D0AF99}" type="slidenum">
              <a:rPr lang="en-US" smtClean="0"/>
              <a:t>41</a:t>
            </a:fld>
            <a:endParaRPr lang="en-US"/>
          </a:p>
        </p:txBody>
      </p:sp>
      <p:pic>
        <p:nvPicPr>
          <p:cNvPr id="26" name="Shape 794" descr="Research">
            <a:extLst>
              <a:ext uri="{FF2B5EF4-FFF2-40B4-BE49-F238E27FC236}">
                <a16:creationId xmlns:a16="http://schemas.microsoft.com/office/drawing/2014/main" id="{67AC5B9E-8276-427F-B061-6AF729666AD7}"/>
              </a:ext>
            </a:extLst>
          </p:cNvPr>
          <p:cNvPicPr preferRelativeResize="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672132" y="2779104"/>
            <a:ext cx="627900" cy="627900"/>
          </a:xfrm>
          <a:prstGeom prst="rect">
            <a:avLst/>
          </a:prstGeom>
          <a:noFill/>
          <a:ln>
            <a:noFill/>
          </a:ln>
        </p:spPr>
      </p:pic>
      <p:pic>
        <p:nvPicPr>
          <p:cNvPr id="27" name="Shape 795" descr="Checklist">
            <a:extLst>
              <a:ext uri="{FF2B5EF4-FFF2-40B4-BE49-F238E27FC236}">
                <a16:creationId xmlns:a16="http://schemas.microsoft.com/office/drawing/2014/main" id="{1E44FA3A-6329-4CCD-9187-FE264E6F7DE2}"/>
              </a:ext>
            </a:extLst>
          </p:cNvPr>
          <p:cNvPicPr preferRelativeResize="0"/>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830550" y="2693027"/>
            <a:ext cx="751200" cy="751200"/>
          </a:xfrm>
          <a:prstGeom prst="rect">
            <a:avLst/>
          </a:prstGeom>
          <a:noFill/>
          <a:ln>
            <a:noFill/>
          </a:ln>
        </p:spPr>
      </p:pic>
      <p:pic>
        <p:nvPicPr>
          <p:cNvPr id="28" name="Shape 796" descr="Security camera">
            <a:extLst>
              <a:ext uri="{FF2B5EF4-FFF2-40B4-BE49-F238E27FC236}">
                <a16:creationId xmlns:a16="http://schemas.microsoft.com/office/drawing/2014/main" id="{7D7B0270-D818-43CF-90C5-C9CAFF8ED098}"/>
              </a:ext>
            </a:extLst>
          </p:cNvPr>
          <p:cNvPicPr preferRelativeResize="0"/>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887550" y="2598675"/>
            <a:ext cx="939900" cy="939900"/>
          </a:xfrm>
          <a:prstGeom prst="rect">
            <a:avLst/>
          </a:prstGeom>
          <a:noFill/>
          <a:ln>
            <a:noFill/>
          </a:ln>
        </p:spPr>
      </p:pic>
      <p:pic>
        <p:nvPicPr>
          <p:cNvPr id="29" name="Shape 797" descr="Binoculars">
            <a:extLst>
              <a:ext uri="{FF2B5EF4-FFF2-40B4-BE49-F238E27FC236}">
                <a16:creationId xmlns:a16="http://schemas.microsoft.com/office/drawing/2014/main" id="{15CE9A8E-8460-4879-9B82-E351F926FAC7}"/>
              </a:ext>
            </a:extLst>
          </p:cNvPr>
          <p:cNvPicPr preferRelativeResize="0"/>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390450" y="2717451"/>
            <a:ext cx="751200" cy="751200"/>
          </a:xfrm>
          <a:prstGeom prst="rect">
            <a:avLst/>
          </a:prstGeom>
          <a:noFill/>
          <a:ln>
            <a:noFill/>
          </a:ln>
        </p:spPr>
      </p:pic>
      <p:sp>
        <p:nvSpPr>
          <p:cNvPr id="747" name="Shape 747"/>
          <p:cNvSpPr/>
          <p:nvPr/>
        </p:nvSpPr>
        <p:spPr>
          <a:xfrm>
            <a:off x="2181361" y="3395438"/>
            <a:ext cx="4163700" cy="1992300"/>
          </a:xfrm>
          <a:prstGeom prst="homePlate">
            <a:avLst>
              <a:gd name="adj" fmla="val 27993"/>
            </a:avLst>
          </a:prstGeom>
          <a:solidFill>
            <a:srgbClr val="222222"/>
          </a:solidFill>
          <a:ln>
            <a:noFill/>
          </a:ln>
        </p:spPr>
        <p:txBody>
          <a:bodyPr wrap="square" lIns="91425" tIns="91425" rIns="91425" bIns="91425" anchor="ctr" anchorCtr="0">
            <a:noAutofit/>
          </a:bodyPr>
          <a:lstStyle/>
          <a:p>
            <a:pPr>
              <a:lnSpc>
                <a:spcPct val="115000"/>
              </a:lnSpc>
            </a:pPr>
            <a:endParaRPr lang="en-SG">
              <a:solidFill>
                <a:srgbClr val="FFFFFF"/>
              </a:solidFill>
              <a:latin typeface="Roboto"/>
              <a:ea typeface="Roboto"/>
              <a:cs typeface="Roboto"/>
              <a:sym typeface="Roboto"/>
            </a:endParaRPr>
          </a:p>
          <a:p>
            <a:pPr marL="914400" indent="-342900">
              <a:lnSpc>
                <a:spcPct val="115000"/>
              </a:lnSpc>
              <a:buClr>
                <a:srgbClr val="FFFFFF"/>
              </a:buClr>
              <a:buSzPts val="1800"/>
              <a:buFont typeface="Roboto"/>
              <a:buAutoNum type="arabicPeriod"/>
            </a:pPr>
            <a:r>
              <a:rPr lang="en-US" sz="2000">
                <a:solidFill>
                  <a:srgbClr val="FFFFFF"/>
                </a:solidFill>
                <a:latin typeface="Roboto"/>
                <a:ea typeface="Roboto"/>
                <a:cs typeface="Roboto"/>
                <a:sym typeface="Roboto"/>
              </a:rPr>
              <a:t>Avoid</a:t>
            </a:r>
          </a:p>
          <a:p>
            <a:pPr marL="914400" indent="-342900">
              <a:lnSpc>
                <a:spcPct val="115000"/>
              </a:lnSpc>
              <a:buClr>
                <a:srgbClr val="FFFFFF"/>
              </a:buClr>
              <a:buSzPts val="1800"/>
              <a:buFont typeface="Roboto"/>
              <a:buAutoNum type="arabicPeriod"/>
            </a:pPr>
            <a:r>
              <a:rPr lang="en-US" sz="2000">
                <a:solidFill>
                  <a:srgbClr val="FFFFFF"/>
                </a:solidFill>
                <a:latin typeface="Roboto"/>
                <a:ea typeface="Roboto"/>
                <a:cs typeface="Roboto"/>
                <a:sym typeface="Roboto"/>
              </a:rPr>
              <a:t>Mitigate</a:t>
            </a:r>
          </a:p>
          <a:p>
            <a:pPr marL="914400" indent="-342900">
              <a:lnSpc>
                <a:spcPct val="115000"/>
              </a:lnSpc>
              <a:buClr>
                <a:srgbClr val="FFFFFF"/>
              </a:buClr>
              <a:buSzPts val="1800"/>
              <a:buFont typeface="Roboto"/>
              <a:buAutoNum type="arabicPeriod"/>
            </a:pPr>
            <a:r>
              <a:rPr lang="en-US" sz="2000">
                <a:solidFill>
                  <a:srgbClr val="FFFFFF"/>
                </a:solidFill>
                <a:latin typeface="Roboto"/>
                <a:ea typeface="Roboto"/>
                <a:cs typeface="Roboto"/>
                <a:sym typeface="Roboto"/>
              </a:rPr>
              <a:t>Accept</a:t>
            </a:r>
          </a:p>
          <a:p>
            <a:pPr marL="914400" indent="-342900">
              <a:lnSpc>
                <a:spcPct val="115000"/>
              </a:lnSpc>
              <a:buClr>
                <a:srgbClr val="FFFFFF"/>
              </a:buClr>
              <a:buSzPts val="1800"/>
              <a:buFont typeface="Roboto"/>
              <a:buAutoNum type="arabicPeriod"/>
            </a:pPr>
            <a:r>
              <a:rPr lang="en-US" sz="2000">
                <a:solidFill>
                  <a:srgbClr val="FFFFFF"/>
                </a:solidFill>
                <a:latin typeface="Roboto"/>
                <a:ea typeface="Roboto"/>
                <a:cs typeface="Roboto"/>
                <a:sym typeface="Roboto"/>
              </a:rPr>
              <a:t>Transfer</a:t>
            </a:r>
          </a:p>
          <a:p>
            <a:pPr marL="914400" indent="-342900">
              <a:lnSpc>
                <a:spcPct val="115000"/>
              </a:lnSpc>
              <a:buClr>
                <a:srgbClr val="FFFFFF"/>
              </a:buClr>
              <a:buSzPts val="1800"/>
              <a:buFont typeface="Roboto"/>
              <a:buAutoNum type="arabicPeriod"/>
            </a:pPr>
            <a:endParaRPr sz="2000">
              <a:solidFill>
                <a:srgbClr val="FFFFFF"/>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7" name="Shape 757"/>
          <p:cNvSpPr txBox="1">
            <a:spLocks noGrp="1"/>
          </p:cNvSpPr>
          <p:nvPr>
            <p:ph type="ctrTitle" idx="4294967295"/>
          </p:nvPr>
        </p:nvSpPr>
        <p:spPr>
          <a:xfrm>
            <a:off x="1606000" y="0"/>
            <a:ext cx="9144000" cy="1546500"/>
          </a:xfrm>
          <a:prstGeom prst="rect">
            <a:avLst/>
          </a:prstGeom>
        </p:spPr>
        <p:txBody>
          <a:bodyPr vert="horz" wrap="square" lIns="91425" tIns="91425" rIns="91425" bIns="91425" rtlCol="0" anchor="ctr" anchorCtr="0">
            <a:noAutofit/>
          </a:bodyPr>
          <a:lstStyle/>
          <a:p>
            <a:pPr algn="ctr">
              <a:spcBef>
                <a:spcPts val="0"/>
              </a:spcBef>
            </a:pPr>
            <a:r>
              <a:rPr lang="en-SG" sz="6000">
                <a:solidFill>
                  <a:schemeClr val="accent2"/>
                </a:solidFill>
              </a:rPr>
              <a:t>PROCESS</a:t>
            </a:r>
          </a:p>
        </p:txBody>
      </p:sp>
      <p:cxnSp>
        <p:nvCxnSpPr>
          <p:cNvPr id="758" name="Shape 758"/>
          <p:cNvCxnSpPr/>
          <p:nvPr/>
        </p:nvCxnSpPr>
        <p:spPr>
          <a:xfrm>
            <a:off x="1524000" y="3067718"/>
            <a:ext cx="9144000" cy="1800"/>
          </a:xfrm>
          <a:prstGeom prst="straightConnector1">
            <a:avLst/>
          </a:prstGeom>
          <a:noFill/>
          <a:ln w="9525" cap="flat" cmpd="sng">
            <a:solidFill>
              <a:srgbClr val="7F7F7F"/>
            </a:solidFill>
            <a:prstDash val="dash"/>
            <a:round/>
            <a:headEnd type="none" w="med" len="med"/>
            <a:tailEnd type="none" w="med" len="med"/>
          </a:ln>
        </p:spPr>
      </p:cxnSp>
      <p:sp>
        <p:nvSpPr>
          <p:cNvPr id="759" name="Shape 759"/>
          <p:cNvSpPr/>
          <p:nvPr/>
        </p:nvSpPr>
        <p:spPr>
          <a:xfrm>
            <a:off x="2227385"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60" name="Shape 760"/>
          <p:cNvSpPr/>
          <p:nvPr/>
        </p:nvSpPr>
        <p:spPr>
          <a:xfrm>
            <a:off x="4447442"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61" name="Shape 761"/>
          <p:cNvSpPr/>
          <p:nvPr/>
        </p:nvSpPr>
        <p:spPr>
          <a:xfrm>
            <a:off x="6667500"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62" name="Shape 762"/>
          <p:cNvSpPr/>
          <p:nvPr/>
        </p:nvSpPr>
        <p:spPr>
          <a:xfrm>
            <a:off x="8887558" y="2504325"/>
            <a:ext cx="1077300" cy="1150500"/>
          </a:xfrm>
          <a:prstGeom prst="ellipse">
            <a:avLst/>
          </a:prstGeom>
          <a:solidFill>
            <a:srgbClr val="333333"/>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63" name="Shape 763"/>
          <p:cNvSpPr txBox="1"/>
          <p:nvPr/>
        </p:nvSpPr>
        <p:spPr>
          <a:xfrm>
            <a:off x="8557846" y="3977658"/>
            <a:ext cx="1846500" cy="1062000"/>
          </a:xfrm>
          <a:prstGeom prst="rect">
            <a:avLst/>
          </a:prstGeom>
          <a:noFill/>
          <a:ln>
            <a:noFill/>
          </a:ln>
        </p:spPr>
        <p:txBody>
          <a:bodyPr wrap="square" lIns="91425" tIns="45700" rIns="91425" bIns="45700" anchor="t" anchorCtr="0">
            <a:noAutofit/>
          </a:bodyPr>
          <a:lstStyle/>
          <a:p>
            <a:pPr algn="ctr">
              <a:buSzPts val="1100"/>
            </a:pPr>
            <a:r>
              <a:rPr lang="en" sz="2400">
                <a:solidFill>
                  <a:srgbClr val="222222"/>
                </a:solidFill>
                <a:latin typeface="Roboto"/>
                <a:ea typeface="Roboto"/>
                <a:cs typeface="Roboto"/>
                <a:sym typeface="Roboto"/>
              </a:rPr>
              <a:t>Risk Monitoring</a:t>
            </a:r>
            <a:endParaRPr sz="2400">
              <a:solidFill>
                <a:srgbClr val="222222"/>
              </a:solidFill>
              <a:latin typeface="Roboto"/>
              <a:ea typeface="Roboto"/>
              <a:cs typeface="Roboto"/>
              <a:sym typeface="Roboto"/>
            </a:endParaRPr>
          </a:p>
        </p:txBody>
      </p:sp>
      <p:sp>
        <p:nvSpPr>
          <p:cNvPr id="764" name="Shape 764"/>
          <p:cNvSpPr txBox="1"/>
          <p:nvPr/>
        </p:nvSpPr>
        <p:spPr>
          <a:xfrm>
            <a:off x="6271846" y="3977658"/>
            <a:ext cx="1846500" cy="1062000"/>
          </a:xfrm>
          <a:prstGeom prst="rect">
            <a:avLst/>
          </a:prstGeom>
          <a:noFill/>
          <a:ln>
            <a:noFill/>
          </a:ln>
        </p:spPr>
        <p:txBody>
          <a:bodyPr wrap="square" lIns="91425" tIns="45700" rIns="91425" bIns="45700" anchor="t" anchorCtr="0">
            <a:noAutofit/>
          </a:bodyPr>
          <a:lstStyle/>
          <a:p>
            <a:pPr algn="ctr">
              <a:buClr>
                <a:schemeClr val="dk1"/>
              </a:buClr>
              <a:buSzPts val="1100"/>
            </a:pPr>
            <a:r>
              <a:rPr lang="en" sz="2400">
                <a:solidFill>
                  <a:srgbClr val="222222"/>
                </a:solidFill>
                <a:latin typeface="Roboto"/>
                <a:ea typeface="Roboto"/>
                <a:cs typeface="Roboto"/>
                <a:sym typeface="Roboto"/>
              </a:rPr>
              <a:t>Risk</a:t>
            </a:r>
            <a:endParaRPr sz="2400">
              <a:solidFill>
                <a:srgbClr val="222222"/>
              </a:solidFill>
              <a:latin typeface="Roboto"/>
              <a:ea typeface="Roboto"/>
              <a:cs typeface="Roboto"/>
              <a:sym typeface="Roboto"/>
            </a:endParaRPr>
          </a:p>
          <a:p>
            <a:pPr algn="ctr">
              <a:buSzPts val="1100"/>
            </a:pPr>
            <a:r>
              <a:rPr lang="en" sz="2400">
                <a:solidFill>
                  <a:srgbClr val="222222"/>
                </a:solidFill>
                <a:latin typeface="Roboto"/>
                <a:ea typeface="Roboto"/>
                <a:cs typeface="Roboto"/>
                <a:sym typeface="Roboto"/>
              </a:rPr>
              <a:t>Planning</a:t>
            </a:r>
            <a:endParaRPr sz="2400">
              <a:solidFill>
                <a:srgbClr val="222222"/>
              </a:solidFill>
              <a:latin typeface="Roboto"/>
              <a:ea typeface="Roboto"/>
              <a:cs typeface="Roboto"/>
              <a:sym typeface="Roboto"/>
            </a:endParaRPr>
          </a:p>
        </p:txBody>
      </p:sp>
      <p:sp>
        <p:nvSpPr>
          <p:cNvPr id="765" name="Shape 765"/>
          <p:cNvSpPr txBox="1"/>
          <p:nvPr/>
        </p:nvSpPr>
        <p:spPr>
          <a:xfrm>
            <a:off x="4062779" y="3977658"/>
            <a:ext cx="1846500" cy="1062000"/>
          </a:xfrm>
          <a:prstGeom prst="rect">
            <a:avLst/>
          </a:prstGeom>
          <a:noFill/>
          <a:ln>
            <a:noFill/>
          </a:ln>
        </p:spPr>
        <p:txBody>
          <a:bodyPr wrap="square" lIns="91425" tIns="45700" rIns="91425" bIns="45700" anchor="t" anchorCtr="0">
            <a:noAutofit/>
          </a:bodyPr>
          <a:lstStyle/>
          <a:p>
            <a:pPr algn="ctr">
              <a:buClr>
                <a:schemeClr val="dk1"/>
              </a:buClr>
              <a:buSzPts val="1100"/>
            </a:pPr>
            <a:r>
              <a:rPr lang="en" sz="2400">
                <a:solidFill>
                  <a:srgbClr val="222222"/>
                </a:solidFill>
                <a:latin typeface="Roboto"/>
                <a:ea typeface="Roboto"/>
                <a:cs typeface="Roboto"/>
                <a:sym typeface="Roboto"/>
              </a:rPr>
              <a:t>Risk</a:t>
            </a:r>
            <a:endParaRPr sz="2400">
              <a:solidFill>
                <a:srgbClr val="222222"/>
              </a:solidFill>
              <a:latin typeface="Roboto"/>
              <a:ea typeface="Roboto"/>
              <a:cs typeface="Roboto"/>
              <a:sym typeface="Roboto"/>
            </a:endParaRPr>
          </a:p>
          <a:p>
            <a:pPr algn="ctr">
              <a:buSzPts val="1100"/>
            </a:pPr>
            <a:r>
              <a:rPr lang="en" sz="2400">
                <a:solidFill>
                  <a:srgbClr val="222222"/>
                </a:solidFill>
                <a:latin typeface="Roboto"/>
                <a:ea typeface="Roboto"/>
                <a:cs typeface="Roboto"/>
                <a:sym typeface="Roboto"/>
              </a:rPr>
              <a:t>Analysis</a:t>
            </a:r>
            <a:endParaRPr sz="2400">
              <a:solidFill>
                <a:srgbClr val="222222"/>
              </a:solidFill>
              <a:latin typeface="Roboto"/>
              <a:ea typeface="Roboto"/>
              <a:cs typeface="Roboto"/>
              <a:sym typeface="Roboto"/>
            </a:endParaRPr>
          </a:p>
        </p:txBody>
      </p:sp>
      <p:sp>
        <p:nvSpPr>
          <p:cNvPr id="766" name="Shape 766"/>
          <p:cNvSpPr txBox="1"/>
          <p:nvPr/>
        </p:nvSpPr>
        <p:spPr>
          <a:xfrm>
            <a:off x="1524000" y="3977650"/>
            <a:ext cx="2391300" cy="1062000"/>
          </a:xfrm>
          <a:prstGeom prst="rect">
            <a:avLst/>
          </a:prstGeom>
          <a:noFill/>
          <a:ln>
            <a:noFill/>
          </a:ln>
        </p:spPr>
        <p:txBody>
          <a:bodyPr wrap="square" lIns="91425" tIns="45700" rIns="91425" bIns="45700" anchor="t" anchorCtr="0">
            <a:noAutofit/>
          </a:bodyPr>
          <a:lstStyle/>
          <a:p>
            <a:pPr algn="ctr"/>
            <a:r>
              <a:rPr lang="en" sz="2400">
                <a:solidFill>
                  <a:srgbClr val="222222"/>
                </a:solidFill>
                <a:latin typeface="Roboto"/>
                <a:ea typeface="Roboto"/>
                <a:cs typeface="Roboto"/>
                <a:sym typeface="Roboto"/>
              </a:rPr>
              <a:t>1. Risk</a:t>
            </a:r>
            <a:br>
              <a:rPr lang="en" sz="2400">
                <a:solidFill>
                  <a:srgbClr val="222222"/>
                </a:solidFill>
                <a:latin typeface="Roboto"/>
                <a:ea typeface="Roboto"/>
                <a:cs typeface="Roboto"/>
                <a:sym typeface="Roboto"/>
              </a:rPr>
            </a:br>
            <a:r>
              <a:rPr lang="en" sz="2400">
                <a:solidFill>
                  <a:srgbClr val="222222"/>
                </a:solidFill>
                <a:latin typeface="Roboto"/>
                <a:ea typeface="Roboto"/>
                <a:cs typeface="Roboto"/>
                <a:sym typeface="Roboto"/>
              </a:rPr>
              <a:t>Identification</a:t>
            </a:r>
            <a:endParaRPr sz="2400">
              <a:solidFill>
                <a:srgbClr val="222222"/>
              </a:solidFill>
              <a:latin typeface="Roboto"/>
              <a:ea typeface="Roboto"/>
              <a:cs typeface="Roboto"/>
              <a:sym typeface="Roboto"/>
            </a:endParaRPr>
          </a:p>
          <a:p>
            <a:pPr algn="ctr"/>
            <a:r>
              <a:rPr lang="en" sz="2400">
                <a:solidFill>
                  <a:srgbClr val="222222"/>
                </a:solidFill>
                <a:latin typeface="Roboto"/>
                <a:ea typeface="Roboto"/>
                <a:cs typeface="Roboto"/>
                <a:sym typeface="Roboto"/>
              </a:rPr>
              <a:t> </a:t>
            </a:r>
            <a:endParaRPr sz="2400">
              <a:solidFill>
                <a:srgbClr val="222222"/>
              </a:solidFill>
              <a:latin typeface="Roboto"/>
              <a:ea typeface="Roboto"/>
              <a:cs typeface="Roboto"/>
              <a:sym typeface="Roboto"/>
            </a:endParaRPr>
          </a:p>
        </p:txBody>
      </p:sp>
      <p:pic>
        <p:nvPicPr>
          <p:cNvPr id="769" name="Shape 769"/>
          <p:cNvPicPr preferRelativeResize="0"/>
          <p:nvPr/>
        </p:nvPicPr>
        <p:blipFill>
          <a:blip r:embed="rId3">
            <a:alphaModFix/>
          </a:blip>
          <a:stretch>
            <a:fillRect/>
          </a:stretch>
        </p:blipFill>
        <p:spPr>
          <a:xfrm>
            <a:off x="8887550" y="2598675"/>
            <a:ext cx="939900" cy="939900"/>
          </a:xfrm>
          <a:prstGeom prst="rect">
            <a:avLst/>
          </a:prstGeom>
          <a:noFill/>
          <a:ln>
            <a:noFill/>
          </a:ln>
        </p:spPr>
      </p:pic>
      <p:sp>
        <p:nvSpPr>
          <p:cNvPr id="772" name="Shape 772"/>
          <p:cNvSpPr/>
          <p:nvPr/>
        </p:nvSpPr>
        <p:spPr>
          <a:xfrm>
            <a:off x="4230423" y="3520263"/>
            <a:ext cx="4163700" cy="1992300"/>
          </a:xfrm>
          <a:prstGeom prst="homePlate">
            <a:avLst>
              <a:gd name="adj" fmla="val 27993"/>
            </a:avLst>
          </a:prstGeom>
          <a:solidFill>
            <a:srgbClr val="222222"/>
          </a:solidFill>
          <a:ln>
            <a:noFill/>
          </a:ln>
        </p:spPr>
        <p:txBody>
          <a:bodyPr wrap="square" lIns="91425" tIns="91425" rIns="91425" bIns="91425" anchor="ctr" anchorCtr="0">
            <a:noAutofit/>
          </a:bodyPr>
          <a:lstStyle/>
          <a:p>
            <a:pPr marL="800100" indent="-342900">
              <a:lnSpc>
                <a:spcPct val="115000"/>
              </a:lnSpc>
              <a:buFont typeface="+mj-lt"/>
              <a:buAutoNum type="arabicPeriod"/>
            </a:pPr>
            <a:r>
              <a:rPr lang="en">
                <a:solidFill>
                  <a:srgbClr val="FFFFFF"/>
                </a:solidFill>
                <a:latin typeface="Roboto"/>
                <a:ea typeface="Roboto"/>
                <a:cs typeface="Roboto"/>
                <a:sym typeface="Roboto"/>
              </a:rPr>
              <a:t>Any changes in risks severity?  </a:t>
            </a:r>
            <a:endParaRPr>
              <a:solidFill>
                <a:srgbClr val="FFFFFF"/>
              </a:solidFill>
              <a:latin typeface="Roboto"/>
              <a:ea typeface="Roboto"/>
              <a:cs typeface="Roboto"/>
              <a:sym typeface="Roboto"/>
            </a:endParaRPr>
          </a:p>
          <a:p>
            <a:pPr>
              <a:lnSpc>
                <a:spcPct val="115000"/>
              </a:lnSpc>
            </a:pPr>
            <a:endParaRPr sz="2000">
              <a:solidFill>
                <a:srgbClr val="FFFFFF"/>
              </a:solidFill>
              <a:latin typeface="Roboto"/>
              <a:ea typeface="Roboto"/>
              <a:cs typeface="Roboto"/>
              <a:sym typeface="Roboto"/>
            </a:endParaRPr>
          </a:p>
        </p:txBody>
      </p:sp>
      <p:sp>
        <p:nvSpPr>
          <p:cNvPr id="773" name="Shape 773"/>
          <p:cNvSpPr/>
          <p:nvPr/>
        </p:nvSpPr>
        <p:spPr>
          <a:xfrm>
            <a:off x="4230413" y="3504725"/>
            <a:ext cx="92400" cy="1992300"/>
          </a:xfrm>
          <a:prstGeom prst="rect">
            <a:avLst/>
          </a:prstGeom>
          <a:solidFill>
            <a:srgbClr val="FF8700"/>
          </a:solidFill>
          <a:ln w="9525" cap="flat" cmpd="sng">
            <a:solidFill>
              <a:srgbClr val="FF8700"/>
            </a:solidFill>
            <a:prstDash val="solid"/>
            <a:round/>
            <a:headEnd type="none" w="med" len="med"/>
            <a:tailEnd type="none" w="med" len="med"/>
          </a:ln>
        </p:spPr>
        <p:txBody>
          <a:bodyPr wrap="square" lIns="91425" tIns="91425" rIns="91425" bIns="91425" anchor="ctr" anchorCtr="0">
            <a:noAutofit/>
          </a:bodyPr>
          <a:lstStyle/>
          <a:p>
            <a:endParaRPr/>
          </a:p>
        </p:txBody>
      </p:sp>
      <p:sp>
        <p:nvSpPr>
          <p:cNvPr id="774" name="Shape 774"/>
          <p:cNvSpPr/>
          <p:nvPr/>
        </p:nvSpPr>
        <p:spPr>
          <a:xfrm>
            <a:off x="8887558" y="2504325"/>
            <a:ext cx="1077300" cy="1150500"/>
          </a:xfrm>
          <a:prstGeom prst="ellipse">
            <a:avLst/>
          </a:prstGeom>
          <a:solidFill>
            <a:srgbClr val="FF9900"/>
          </a:solidFill>
          <a:ln>
            <a:noFill/>
          </a:ln>
        </p:spPr>
        <p:txBody>
          <a:bodyPr wrap="square" lIns="91425" tIns="45700" rIns="91425" bIns="45700" anchor="ctr" anchorCtr="0">
            <a:noAutofit/>
          </a:bodyPr>
          <a:lstStyle/>
          <a:p>
            <a:pPr algn="ctr"/>
            <a:endParaRPr>
              <a:solidFill>
                <a:srgbClr val="00B0F0"/>
              </a:solidFill>
              <a:latin typeface="Calibri"/>
              <a:ea typeface="Calibri"/>
              <a:cs typeface="Calibri"/>
              <a:sym typeface="Calibri"/>
            </a:endParaRPr>
          </a:p>
        </p:txBody>
      </p:sp>
      <p:sp>
        <p:nvSpPr>
          <p:cNvPr id="775" name="Shape 775"/>
          <p:cNvSpPr txBox="1"/>
          <p:nvPr/>
        </p:nvSpPr>
        <p:spPr>
          <a:xfrm>
            <a:off x="8557846" y="3977658"/>
            <a:ext cx="1846500" cy="1062000"/>
          </a:xfrm>
          <a:prstGeom prst="rect">
            <a:avLst/>
          </a:prstGeom>
          <a:noFill/>
          <a:ln>
            <a:noFill/>
          </a:ln>
        </p:spPr>
        <p:txBody>
          <a:bodyPr wrap="square" lIns="91425" tIns="45700" rIns="91425" bIns="45700" anchor="t" anchorCtr="0">
            <a:noAutofit/>
          </a:bodyPr>
          <a:lstStyle/>
          <a:p>
            <a:pPr algn="ctr">
              <a:buSzPts val="1100"/>
            </a:pPr>
            <a:r>
              <a:rPr lang="en" sz="2400">
                <a:solidFill>
                  <a:srgbClr val="222222"/>
                </a:solidFill>
                <a:latin typeface="Roboto"/>
                <a:ea typeface="Roboto"/>
                <a:cs typeface="Roboto"/>
                <a:sym typeface="Roboto"/>
              </a:rPr>
              <a:t>Risk Monitoring</a:t>
            </a:r>
            <a:endParaRPr sz="2400">
              <a:solidFill>
                <a:srgbClr val="222222"/>
              </a:solidFill>
              <a:latin typeface="Roboto"/>
              <a:ea typeface="Roboto"/>
              <a:cs typeface="Roboto"/>
              <a:sym typeface="Roboto"/>
            </a:endParaRPr>
          </a:p>
        </p:txBody>
      </p:sp>
      <p:grpSp>
        <p:nvGrpSpPr>
          <p:cNvPr id="2" name="Group 1">
            <a:extLst>
              <a:ext uri="{FF2B5EF4-FFF2-40B4-BE49-F238E27FC236}">
                <a16:creationId xmlns:a16="http://schemas.microsoft.com/office/drawing/2014/main" id="{EDCE1616-A114-4ACC-853E-EC62279A34EA}"/>
              </a:ext>
            </a:extLst>
          </p:cNvPr>
          <p:cNvGrpSpPr/>
          <p:nvPr/>
        </p:nvGrpSpPr>
        <p:grpSpPr>
          <a:xfrm>
            <a:off x="8426690" y="3579331"/>
            <a:ext cx="660000" cy="728216"/>
            <a:chOff x="9827453" y="3636950"/>
            <a:chExt cx="660000" cy="728216"/>
          </a:xfrm>
        </p:grpSpPr>
        <p:sp>
          <p:nvSpPr>
            <p:cNvPr id="778" name="Shape 778"/>
            <p:cNvSpPr/>
            <p:nvPr/>
          </p:nvSpPr>
          <p:spPr>
            <a:xfrm>
              <a:off x="9827453" y="3636950"/>
              <a:ext cx="660000" cy="728216"/>
            </a:xfrm>
            <a:prstGeom prst="ellipse">
              <a:avLst/>
            </a:prstGeom>
            <a:solidFill>
              <a:srgbClr val="FF9900"/>
            </a:solidFill>
            <a:ln>
              <a:noFill/>
            </a:ln>
          </p:spPr>
          <p:txBody>
            <a:bodyPr wrap="square" lIns="91425" tIns="91425" rIns="91425" bIns="91425" anchor="ctr" anchorCtr="0">
              <a:noAutofit/>
            </a:bodyPr>
            <a:lstStyle/>
            <a:p>
              <a:endParaRPr/>
            </a:p>
          </p:txBody>
        </p:sp>
        <p:sp>
          <p:nvSpPr>
            <p:cNvPr id="779" name="Shape 779"/>
            <p:cNvSpPr txBox="1"/>
            <p:nvPr/>
          </p:nvSpPr>
          <p:spPr>
            <a:xfrm>
              <a:off x="9922553" y="3751105"/>
              <a:ext cx="469800" cy="453090"/>
            </a:xfrm>
            <a:prstGeom prst="rect">
              <a:avLst/>
            </a:prstGeom>
            <a:noFill/>
            <a:ln>
              <a:noFill/>
            </a:ln>
          </p:spPr>
          <p:txBody>
            <a:bodyPr wrap="square" lIns="91425" tIns="91425" rIns="91425" bIns="91425" anchor="ctr" anchorCtr="0">
              <a:noAutofit/>
            </a:bodyPr>
            <a:lstStyle/>
            <a:p>
              <a:pPr algn="ctr"/>
              <a:r>
                <a:rPr lang="en" sz="2600" b="1">
                  <a:solidFill>
                    <a:srgbClr val="FFFFFF"/>
                  </a:solidFill>
                  <a:latin typeface="Roboto"/>
                  <a:ea typeface="Roboto"/>
                  <a:cs typeface="Roboto"/>
                  <a:sym typeface="Roboto"/>
                </a:rPr>
                <a:t>4</a:t>
              </a:r>
              <a:endParaRPr sz="2600" b="1">
                <a:solidFill>
                  <a:srgbClr val="FFFFFF"/>
                </a:solidFill>
                <a:latin typeface="Roboto"/>
                <a:ea typeface="Roboto"/>
                <a:cs typeface="Roboto"/>
                <a:sym typeface="Roboto"/>
              </a:endParaRPr>
            </a:p>
          </p:txBody>
        </p:sp>
      </p:grpSp>
      <p:sp>
        <p:nvSpPr>
          <p:cNvPr id="3" name="Slide Number Placeholder 2">
            <a:extLst>
              <a:ext uri="{FF2B5EF4-FFF2-40B4-BE49-F238E27FC236}">
                <a16:creationId xmlns:a16="http://schemas.microsoft.com/office/drawing/2014/main" id="{D9E25274-03AD-4626-8677-817B7E3D5E43}"/>
              </a:ext>
            </a:extLst>
          </p:cNvPr>
          <p:cNvSpPr>
            <a:spLocks noGrp="1"/>
          </p:cNvSpPr>
          <p:nvPr>
            <p:ph type="sldNum" sz="quarter" idx="12"/>
          </p:nvPr>
        </p:nvSpPr>
        <p:spPr/>
        <p:txBody>
          <a:bodyPr/>
          <a:lstStyle/>
          <a:p>
            <a:fld id="{EBCC9EEC-1D19-47A2-8218-C620C7D0AF99}" type="slidenum">
              <a:rPr lang="en-US" smtClean="0"/>
              <a:t>42</a:t>
            </a:fld>
            <a:endParaRPr lang="en-US"/>
          </a:p>
        </p:txBody>
      </p:sp>
      <p:pic>
        <p:nvPicPr>
          <p:cNvPr id="25" name="Shape 794" descr="Research">
            <a:extLst>
              <a:ext uri="{FF2B5EF4-FFF2-40B4-BE49-F238E27FC236}">
                <a16:creationId xmlns:a16="http://schemas.microsoft.com/office/drawing/2014/main" id="{C7B920D2-A79A-47DA-8B4B-C2F283AAA80E}"/>
              </a:ext>
            </a:extLst>
          </p:cNvPr>
          <p:cNvPicPr preferRelativeResize="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672132" y="2779104"/>
            <a:ext cx="627900" cy="627900"/>
          </a:xfrm>
          <a:prstGeom prst="rect">
            <a:avLst/>
          </a:prstGeom>
          <a:noFill/>
          <a:ln>
            <a:noFill/>
          </a:ln>
        </p:spPr>
      </p:pic>
      <p:pic>
        <p:nvPicPr>
          <p:cNvPr id="26" name="Shape 795" descr="Checklist">
            <a:extLst>
              <a:ext uri="{FF2B5EF4-FFF2-40B4-BE49-F238E27FC236}">
                <a16:creationId xmlns:a16="http://schemas.microsoft.com/office/drawing/2014/main" id="{EEF61E2D-66BF-407B-992C-11DCDC112279}"/>
              </a:ext>
            </a:extLst>
          </p:cNvPr>
          <p:cNvPicPr preferRelativeResize="0"/>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830550" y="2693027"/>
            <a:ext cx="751200" cy="751200"/>
          </a:xfrm>
          <a:prstGeom prst="rect">
            <a:avLst/>
          </a:prstGeom>
          <a:noFill/>
          <a:ln>
            <a:noFill/>
          </a:ln>
        </p:spPr>
      </p:pic>
      <p:pic>
        <p:nvPicPr>
          <p:cNvPr id="27" name="Shape 796" descr="Security camera">
            <a:extLst>
              <a:ext uri="{FF2B5EF4-FFF2-40B4-BE49-F238E27FC236}">
                <a16:creationId xmlns:a16="http://schemas.microsoft.com/office/drawing/2014/main" id="{1D182C47-23DC-4AC5-B776-B7CDB6CDEB73}"/>
              </a:ext>
            </a:extLst>
          </p:cNvPr>
          <p:cNvPicPr preferRelativeResize="0"/>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887550" y="2598675"/>
            <a:ext cx="939900" cy="939900"/>
          </a:xfrm>
          <a:prstGeom prst="rect">
            <a:avLst/>
          </a:prstGeom>
          <a:noFill/>
          <a:ln>
            <a:noFill/>
          </a:ln>
        </p:spPr>
      </p:pic>
      <p:pic>
        <p:nvPicPr>
          <p:cNvPr id="28" name="Shape 797" descr="Binoculars">
            <a:extLst>
              <a:ext uri="{FF2B5EF4-FFF2-40B4-BE49-F238E27FC236}">
                <a16:creationId xmlns:a16="http://schemas.microsoft.com/office/drawing/2014/main" id="{792DB8B4-BF9A-4489-A736-B0EFEDF8F394}"/>
              </a:ext>
            </a:extLst>
          </p:cNvPr>
          <p:cNvPicPr preferRelativeResize="0"/>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390450" y="2717451"/>
            <a:ext cx="751200" cy="751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Shape 807"/>
          <p:cNvSpPr txBox="1">
            <a:spLocks noGrp="1"/>
          </p:cNvSpPr>
          <p:nvPr>
            <p:ph type="body" idx="4294967295"/>
          </p:nvPr>
        </p:nvSpPr>
        <p:spPr>
          <a:xfrm>
            <a:off x="1485900" y="1546500"/>
            <a:ext cx="9220200" cy="4864500"/>
          </a:xfrm>
          <a:prstGeom prst="rect">
            <a:avLst/>
          </a:prstGeom>
        </p:spPr>
        <p:txBody>
          <a:bodyPr vert="horz" wrap="square" lIns="91425" tIns="91425" rIns="91425" bIns="91425" rtlCol="0" anchor="t" anchorCtr="0">
            <a:noAutofit/>
          </a:bodyPr>
          <a:lstStyle/>
          <a:p>
            <a:pPr marL="457200" indent="-355600">
              <a:lnSpc>
                <a:spcPct val="150000"/>
              </a:lnSpc>
              <a:spcBef>
                <a:spcPts val="600"/>
              </a:spcBef>
              <a:buSzPts val="2000"/>
              <a:buChar char="▸"/>
            </a:pPr>
            <a:r>
              <a:rPr lang="en" sz="2000" b="1"/>
              <a:t>Identify risks</a:t>
            </a:r>
            <a:r>
              <a:rPr lang="en" sz="2000"/>
              <a:t> that may affect project outcome</a:t>
            </a:r>
            <a:r>
              <a:rPr lang="en"/>
              <a:t> and </a:t>
            </a:r>
            <a:r>
              <a:rPr lang="en" sz="2000"/>
              <a:t>document them in the Risk Register</a:t>
            </a:r>
            <a:endParaRPr sz="2000"/>
          </a:p>
          <a:p>
            <a:pPr marL="457200" indent="-355600">
              <a:lnSpc>
                <a:spcPct val="150000"/>
              </a:lnSpc>
              <a:spcBef>
                <a:spcPts val="0"/>
              </a:spcBef>
              <a:buSzPts val="2000"/>
              <a:buChar char="▸"/>
            </a:pPr>
            <a:r>
              <a:rPr lang="en" sz="2000">
                <a:solidFill>
                  <a:schemeClr val="dk1"/>
                </a:solidFill>
              </a:rPr>
              <a:t>The </a:t>
            </a:r>
            <a:r>
              <a:rPr lang="en" sz="2000" b="1" u="sng">
                <a:solidFill>
                  <a:schemeClr val="dk1"/>
                </a:solidFill>
              </a:rPr>
              <a:t>Risk Register</a:t>
            </a:r>
            <a:r>
              <a:rPr lang="en" sz="2000">
                <a:solidFill>
                  <a:schemeClr val="dk1"/>
                </a:solidFill>
              </a:rPr>
              <a:t> includes the following:</a:t>
            </a:r>
            <a:endParaRPr sz="2000">
              <a:solidFill>
                <a:schemeClr val="dk1"/>
              </a:solidFill>
            </a:endParaRPr>
          </a:p>
          <a:p>
            <a:pPr marL="914400" lvl="1" indent="-355600">
              <a:lnSpc>
                <a:spcPct val="150000"/>
              </a:lnSpc>
              <a:spcBef>
                <a:spcPts val="0"/>
              </a:spcBef>
              <a:buSzPts val="2000"/>
              <a:buChar char="▹"/>
            </a:pPr>
            <a:r>
              <a:rPr lang="en" sz="2000" b="1">
                <a:solidFill>
                  <a:schemeClr val="dk1"/>
                </a:solidFill>
              </a:rPr>
              <a:t>Unique identifier</a:t>
            </a:r>
            <a:r>
              <a:rPr lang="en" sz="2000">
                <a:solidFill>
                  <a:schemeClr val="dk1"/>
                </a:solidFill>
              </a:rPr>
              <a:t> for each risk</a:t>
            </a:r>
            <a:endParaRPr sz="2000">
              <a:solidFill>
                <a:schemeClr val="dk1"/>
              </a:solidFill>
            </a:endParaRPr>
          </a:p>
          <a:p>
            <a:pPr marL="914400" lvl="1" indent="-355600">
              <a:lnSpc>
                <a:spcPct val="150000"/>
              </a:lnSpc>
              <a:spcBef>
                <a:spcPts val="0"/>
              </a:spcBef>
              <a:buSzPts val="2000"/>
              <a:buChar char="▹"/>
            </a:pPr>
            <a:r>
              <a:rPr lang="en" sz="2000" b="1">
                <a:solidFill>
                  <a:schemeClr val="dk1"/>
                </a:solidFill>
              </a:rPr>
              <a:t>Type</a:t>
            </a:r>
            <a:r>
              <a:rPr lang="en" sz="2000">
                <a:solidFill>
                  <a:schemeClr val="dk1"/>
                </a:solidFill>
              </a:rPr>
              <a:t> of each potential risk</a:t>
            </a:r>
            <a:endParaRPr sz="2000">
              <a:solidFill>
                <a:schemeClr val="dk1"/>
              </a:solidFill>
            </a:endParaRPr>
          </a:p>
          <a:p>
            <a:pPr marL="914400" lvl="1" indent="-355600">
              <a:lnSpc>
                <a:spcPct val="150000"/>
              </a:lnSpc>
              <a:spcBef>
                <a:spcPts val="0"/>
              </a:spcBef>
              <a:buSzPts val="2000"/>
              <a:buChar char="▹"/>
            </a:pPr>
            <a:r>
              <a:rPr lang="en" sz="2000" b="1">
                <a:solidFill>
                  <a:schemeClr val="dk1"/>
                </a:solidFill>
              </a:rPr>
              <a:t>Description</a:t>
            </a:r>
            <a:r>
              <a:rPr lang="en" sz="2000">
                <a:solidFill>
                  <a:schemeClr val="dk1"/>
                </a:solidFill>
              </a:rPr>
              <a:t> of each potential risk event</a:t>
            </a:r>
            <a:endParaRPr sz="2000">
              <a:solidFill>
                <a:schemeClr val="dk1"/>
              </a:solidFill>
            </a:endParaRPr>
          </a:p>
          <a:p>
            <a:pPr marL="914400" lvl="1" indent="-355600">
              <a:lnSpc>
                <a:spcPct val="150000"/>
              </a:lnSpc>
              <a:spcBef>
                <a:spcPts val="0"/>
              </a:spcBef>
              <a:buSzPts val="2000"/>
              <a:buChar char="▹"/>
            </a:pPr>
            <a:r>
              <a:rPr lang="en" sz="2000">
                <a:solidFill>
                  <a:schemeClr val="dk1"/>
                </a:solidFill>
              </a:rPr>
              <a:t>Assessment of the </a:t>
            </a:r>
            <a:r>
              <a:rPr lang="en" sz="2000" b="1" u="sng">
                <a:solidFill>
                  <a:schemeClr val="dk1"/>
                </a:solidFill>
              </a:rPr>
              <a:t>probability of occurrence</a:t>
            </a:r>
            <a:r>
              <a:rPr lang="en" sz="2000">
                <a:solidFill>
                  <a:schemeClr val="dk1"/>
                </a:solidFill>
              </a:rPr>
              <a:t> and the </a:t>
            </a:r>
            <a:r>
              <a:rPr lang="en" sz="2000" b="1" u="sng">
                <a:solidFill>
                  <a:schemeClr val="dk1"/>
                </a:solidFill>
              </a:rPr>
              <a:t>severity of impact</a:t>
            </a:r>
            <a:endParaRPr sz="2000" b="1" u="sng">
              <a:solidFill>
                <a:schemeClr val="dk1"/>
              </a:solidFill>
            </a:endParaRPr>
          </a:p>
          <a:p>
            <a:pPr marL="914400" lvl="1" indent="-355600">
              <a:lnSpc>
                <a:spcPct val="150000"/>
              </a:lnSpc>
              <a:spcBef>
                <a:spcPts val="0"/>
              </a:spcBef>
              <a:buSzPts val="2000"/>
              <a:buChar char="▹"/>
            </a:pPr>
            <a:r>
              <a:rPr lang="en" sz="2000" b="1">
                <a:solidFill>
                  <a:schemeClr val="dk1"/>
                </a:solidFill>
              </a:rPr>
              <a:t>Strategies</a:t>
            </a:r>
            <a:r>
              <a:rPr lang="en" sz="2000">
                <a:solidFill>
                  <a:schemeClr val="dk1"/>
                </a:solidFill>
              </a:rPr>
              <a:t> proposed for dealing with the risk</a:t>
            </a:r>
            <a:endParaRPr sz="2000"/>
          </a:p>
        </p:txBody>
      </p:sp>
      <p:sp>
        <p:nvSpPr>
          <p:cNvPr id="808" name="Shape 808"/>
          <p:cNvSpPr txBox="1">
            <a:spLocks noGrp="1"/>
          </p:cNvSpPr>
          <p:nvPr>
            <p:ph type="ctrTitle" idx="4294967295"/>
          </p:nvPr>
        </p:nvSpPr>
        <p:spPr>
          <a:xfrm>
            <a:off x="1524000" y="0"/>
            <a:ext cx="9144000" cy="1546500"/>
          </a:xfrm>
          <a:prstGeom prst="rect">
            <a:avLst/>
          </a:prstGeom>
        </p:spPr>
        <p:txBody>
          <a:bodyPr vert="horz" wrap="square" lIns="91425" tIns="91425" rIns="91425" bIns="91425" rtlCol="0" anchor="ctr" anchorCtr="0">
            <a:noAutofit/>
          </a:bodyPr>
          <a:lstStyle/>
          <a:p>
            <a:pPr algn="ctr">
              <a:spcBef>
                <a:spcPts val="0"/>
              </a:spcBef>
            </a:pPr>
            <a:r>
              <a:rPr lang="en-SG" sz="6000">
                <a:solidFill>
                  <a:schemeClr val="accent2"/>
                </a:solidFill>
              </a:rPr>
              <a:t>1. RISK IDENTIFICATION</a:t>
            </a:r>
          </a:p>
        </p:txBody>
      </p:sp>
      <p:sp>
        <p:nvSpPr>
          <p:cNvPr id="2" name="Slide Number Placeholder 1">
            <a:extLst>
              <a:ext uri="{FF2B5EF4-FFF2-40B4-BE49-F238E27FC236}">
                <a16:creationId xmlns:a16="http://schemas.microsoft.com/office/drawing/2014/main" id="{5DAD7F7F-E046-4708-A256-62F6860D4627}"/>
              </a:ext>
            </a:extLst>
          </p:cNvPr>
          <p:cNvSpPr>
            <a:spLocks noGrp="1"/>
          </p:cNvSpPr>
          <p:nvPr>
            <p:ph type="sldNum" sz="quarter" idx="12"/>
          </p:nvPr>
        </p:nvSpPr>
        <p:spPr/>
        <p:txBody>
          <a:bodyPr/>
          <a:lstStyle/>
          <a:p>
            <a:fld id="{EBCC9EEC-1D19-47A2-8218-C620C7D0AF99}"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5" name="Shape 845"/>
          <p:cNvSpPr txBox="1">
            <a:spLocks noGrp="1"/>
          </p:cNvSpPr>
          <p:nvPr>
            <p:ph type="ctrTitle" idx="4294967295"/>
          </p:nvPr>
        </p:nvSpPr>
        <p:spPr>
          <a:xfrm>
            <a:off x="1837050" y="0"/>
            <a:ext cx="8517900" cy="1546500"/>
          </a:xfrm>
          <a:prstGeom prst="rect">
            <a:avLst/>
          </a:prstGeom>
        </p:spPr>
        <p:txBody>
          <a:bodyPr vert="horz" wrap="square" lIns="91425" tIns="91425" rIns="91425" bIns="91425" rtlCol="0" anchor="ctr" anchorCtr="0">
            <a:noAutofit/>
          </a:bodyPr>
          <a:lstStyle/>
          <a:p>
            <a:pPr algn="ctr">
              <a:spcBef>
                <a:spcPts val="0"/>
              </a:spcBef>
            </a:pPr>
            <a:r>
              <a:rPr lang="en-SG" sz="6000">
                <a:solidFill>
                  <a:schemeClr val="accent2"/>
                </a:solidFill>
              </a:rPr>
              <a:t>2. RISK ANALYSIS</a:t>
            </a:r>
          </a:p>
        </p:txBody>
      </p:sp>
      <p:sp>
        <p:nvSpPr>
          <p:cNvPr id="2" name="Rectangle 1">
            <a:extLst>
              <a:ext uri="{FF2B5EF4-FFF2-40B4-BE49-F238E27FC236}">
                <a16:creationId xmlns:a16="http://schemas.microsoft.com/office/drawing/2014/main" id="{2BE2470C-AD19-4EA2-B4FF-261279726084}"/>
              </a:ext>
            </a:extLst>
          </p:cNvPr>
          <p:cNvSpPr/>
          <p:nvPr/>
        </p:nvSpPr>
        <p:spPr>
          <a:xfrm>
            <a:off x="1057275" y="1269564"/>
            <a:ext cx="10325100" cy="2862322"/>
          </a:xfrm>
          <a:prstGeom prst="rect">
            <a:avLst/>
          </a:prstGeom>
        </p:spPr>
        <p:txBody>
          <a:bodyPr wrap="square">
            <a:spAutoFit/>
          </a:bodyPr>
          <a:lstStyle/>
          <a:p>
            <a:pPr marL="285750" indent="-285750">
              <a:buFont typeface="Arial" panose="020B0604020202020204" pitchFamily="34" charset="0"/>
              <a:buChar char="•"/>
            </a:pPr>
            <a:r>
              <a:rPr lang="en-US" sz="2000">
                <a:ea typeface="+mn-lt"/>
                <a:cs typeface="+mn-lt"/>
              </a:rPr>
              <a:t>Qualitative Risk Analysis</a:t>
            </a:r>
          </a:p>
          <a:p>
            <a:pPr marL="800100" lvl="1" indent="-342900">
              <a:buFont typeface="Arial" panose="020B0604020202020204" pitchFamily="34" charset="0"/>
              <a:buChar char="•"/>
            </a:pPr>
            <a:r>
              <a:rPr lang="en-US" sz="2000">
                <a:ea typeface="+mn-lt"/>
                <a:cs typeface="+mn-lt"/>
              </a:rPr>
              <a:t>Probability:</a:t>
            </a:r>
          </a:p>
          <a:p>
            <a:pPr marL="1257300" lvl="2" indent="-342900">
              <a:buFont typeface="Arial" panose="020B0604020202020204" pitchFamily="34" charset="0"/>
              <a:buChar char="•"/>
            </a:pPr>
            <a:r>
              <a:rPr lang="en-US" sz="2000">
                <a:ea typeface="+mn-lt"/>
                <a:cs typeface="+mn-lt"/>
              </a:rPr>
              <a:t>High	 	</a:t>
            </a:r>
            <a:r>
              <a:rPr lang="en-US" sz="2000">
                <a:solidFill>
                  <a:schemeClr val="accent2"/>
                </a:solidFill>
                <a:ea typeface="+mn-lt"/>
                <a:cs typeface="+mn-lt"/>
              </a:rPr>
              <a:t>&gt;70% </a:t>
            </a:r>
          </a:p>
          <a:p>
            <a:pPr marL="1257300" lvl="2" indent="-342900">
              <a:buFont typeface="Arial" panose="020B0604020202020204" pitchFamily="34" charset="0"/>
              <a:buChar char="•"/>
            </a:pPr>
            <a:r>
              <a:rPr lang="en-US" sz="2000">
                <a:ea typeface="+mn-lt"/>
                <a:cs typeface="+mn-lt"/>
              </a:rPr>
              <a:t>Medium	</a:t>
            </a:r>
            <a:r>
              <a:rPr lang="en-US" sz="2000">
                <a:solidFill>
                  <a:schemeClr val="accent2"/>
                </a:solidFill>
                <a:ea typeface="+mn-lt"/>
                <a:cs typeface="+mn-lt"/>
              </a:rPr>
              <a:t>30% to 70% </a:t>
            </a:r>
          </a:p>
          <a:p>
            <a:pPr marL="1257300" lvl="2" indent="-342900">
              <a:buFont typeface="Arial" panose="020B0604020202020204" pitchFamily="34" charset="0"/>
              <a:buChar char="•"/>
            </a:pPr>
            <a:r>
              <a:rPr lang="en-US" sz="2000">
                <a:ea typeface="+mn-lt"/>
                <a:cs typeface="+mn-lt"/>
              </a:rPr>
              <a:t>Low 		</a:t>
            </a:r>
            <a:r>
              <a:rPr lang="en-US" sz="2000">
                <a:solidFill>
                  <a:schemeClr val="accent2"/>
                </a:solidFill>
                <a:ea typeface="+mn-lt"/>
                <a:cs typeface="+mn-lt"/>
              </a:rPr>
              <a:t>&lt;30%</a:t>
            </a:r>
          </a:p>
          <a:p>
            <a:pPr marL="800100" lvl="1" indent="-342900">
              <a:buFont typeface="Arial" panose="020B0604020202020204" pitchFamily="34" charset="0"/>
              <a:buChar char="•"/>
            </a:pPr>
            <a:r>
              <a:rPr lang="en-US" sz="2000">
                <a:ea typeface="+mn-lt"/>
                <a:cs typeface="+mn-lt"/>
              </a:rPr>
              <a:t>Impact </a:t>
            </a:r>
          </a:p>
          <a:p>
            <a:pPr marL="1257300" lvl="2" indent="-342900">
              <a:buFont typeface="Arial" panose="020B0604020202020204" pitchFamily="34" charset="0"/>
              <a:buChar char="•"/>
            </a:pPr>
            <a:r>
              <a:rPr lang="en-US" sz="2000">
                <a:ea typeface="+mn-lt"/>
                <a:cs typeface="+mn-lt"/>
              </a:rPr>
              <a:t>High: 	greatly impact project cost, project schedule or performance</a:t>
            </a:r>
          </a:p>
          <a:p>
            <a:pPr marL="1257300" lvl="2" indent="-342900">
              <a:buFont typeface="Arial" panose="020B0604020202020204" pitchFamily="34" charset="0"/>
              <a:buChar char="•"/>
            </a:pPr>
            <a:r>
              <a:rPr lang="en-US" sz="2000">
                <a:ea typeface="+mn-lt"/>
                <a:cs typeface="+mn-lt"/>
              </a:rPr>
              <a:t>Medium: 	slightly impact project cost, project schedule or performance</a:t>
            </a:r>
          </a:p>
          <a:p>
            <a:pPr marL="1257300" lvl="2" indent="-342900">
              <a:buFont typeface="Arial" panose="020B0604020202020204" pitchFamily="34" charset="0"/>
              <a:buChar char="•"/>
            </a:pPr>
            <a:r>
              <a:rPr lang="en-US" sz="2000">
                <a:ea typeface="+mn-lt"/>
                <a:cs typeface="+mn-lt"/>
              </a:rPr>
              <a:t>Low: 		relatively little impact on cost, schedule or performance </a:t>
            </a:r>
          </a:p>
        </p:txBody>
      </p:sp>
      <p:pic>
        <p:nvPicPr>
          <p:cNvPr id="32" name="Picture 4" descr="A picture containing man, room&#10;&#10;Description generated with very high confidence">
            <a:extLst>
              <a:ext uri="{FF2B5EF4-FFF2-40B4-BE49-F238E27FC236}">
                <a16:creationId xmlns:a16="http://schemas.microsoft.com/office/drawing/2014/main" id="{433FA664-9DF0-4C90-8D8B-213FF4999A92}"/>
              </a:ext>
            </a:extLst>
          </p:cNvPr>
          <p:cNvPicPr>
            <a:picLocks noChangeAspect="1"/>
          </p:cNvPicPr>
          <p:nvPr/>
        </p:nvPicPr>
        <p:blipFill>
          <a:blip r:embed="rId3"/>
          <a:stretch>
            <a:fillRect/>
          </a:stretch>
        </p:blipFill>
        <p:spPr>
          <a:xfrm>
            <a:off x="8414385" y="4131886"/>
            <a:ext cx="3169444" cy="2199560"/>
          </a:xfrm>
          <a:prstGeom prst="rect">
            <a:avLst/>
          </a:prstGeom>
        </p:spPr>
      </p:pic>
      <p:sp>
        <p:nvSpPr>
          <p:cNvPr id="3" name="Rectangle 2">
            <a:extLst>
              <a:ext uri="{FF2B5EF4-FFF2-40B4-BE49-F238E27FC236}">
                <a16:creationId xmlns:a16="http://schemas.microsoft.com/office/drawing/2014/main" id="{667107B9-177E-4187-9C91-4C1843637206}"/>
              </a:ext>
            </a:extLst>
          </p:cNvPr>
          <p:cNvSpPr/>
          <p:nvPr/>
        </p:nvSpPr>
        <p:spPr>
          <a:xfrm>
            <a:off x="1057275" y="4572773"/>
            <a:ext cx="7248525" cy="400110"/>
          </a:xfrm>
          <a:prstGeom prst="rect">
            <a:avLst/>
          </a:prstGeom>
        </p:spPr>
        <p:txBody>
          <a:bodyPr wrap="square">
            <a:spAutoFit/>
          </a:bodyPr>
          <a:lstStyle/>
          <a:p>
            <a:pPr marL="342900" indent="-342900">
              <a:buFont typeface="Arial" panose="020B0604020202020204" pitchFamily="34" charset="0"/>
              <a:buChar char="•"/>
            </a:pPr>
            <a:r>
              <a:rPr lang="en-US" sz="2000">
                <a:solidFill>
                  <a:schemeClr val="accent2"/>
                </a:solidFill>
              </a:rPr>
              <a:t>Risk Response Planning </a:t>
            </a:r>
            <a:r>
              <a:rPr lang="en-US" sz="2000"/>
              <a:t>is occurred at </a:t>
            </a:r>
            <a:r>
              <a:rPr lang="en-US" sz="2000">
                <a:solidFill>
                  <a:schemeClr val="accent2"/>
                </a:solidFill>
              </a:rPr>
              <a:t>RED</a:t>
            </a:r>
            <a:r>
              <a:rPr lang="en-US" sz="2000"/>
              <a:t> and </a:t>
            </a:r>
            <a:r>
              <a:rPr lang="en-US" sz="2000">
                <a:solidFill>
                  <a:schemeClr val="accent2"/>
                </a:solidFill>
              </a:rPr>
              <a:t>YELLOW</a:t>
            </a:r>
            <a:r>
              <a:rPr lang="en-US" sz="2000"/>
              <a:t> zone</a:t>
            </a:r>
            <a:endParaRPr lang="en-US" sz="2000">
              <a:solidFill>
                <a:schemeClr val="accent2"/>
              </a:solidFill>
            </a:endParaRPr>
          </a:p>
        </p:txBody>
      </p:sp>
      <p:sp>
        <p:nvSpPr>
          <p:cNvPr id="4" name="Slide Number Placeholder 3">
            <a:extLst>
              <a:ext uri="{FF2B5EF4-FFF2-40B4-BE49-F238E27FC236}">
                <a16:creationId xmlns:a16="http://schemas.microsoft.com/office/drawing/2014/main" id="{DD55E16C-9051-49F7-9648-C0D86C1DA8BD}"/>
              </a:ext>
            </a:extLst>
          </p:cNvPr>
          <p:cNvSpPr>
            <a:spLocks noGrp="1"/>
          </p:cNvSpPr>
          <p:nvPr>
            <p:ph type="sldNum" sz="quarter" idx="12"/>
          </p:nvPr>
        </p:nvSpPr>
        <p:spPr/>
        <p:txBody>
          <a:bodyPr/>
          <a:lstStyle/>
          <a:p>
            <a:fld id="{EBCC9EEC-1D19-47A2-8218-C620C7D0AF99}"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9" name="Shape 879"/>
          <p:cNvSpPr txBox="1">
            <a:spLocks noGrp="1"/>
          </p:cNvSpPr>
          <p:nvPr>
            <p:ph type="ctrTitle" idx="4294967295"/>
          </p:nvPr>
        </p:nvSpPr>
        <p:spPr>
          <a:xfrm>
            <a:off x="1075699" y="0"/>
            <a:ext cx="10040599" cy="1546500"/>
          </a:xfrm>
          <a:prstGeom prst="rect">
            <a:avLst/>
          </a:prstGeom>
        </p:spPr>
        <p:txBody>
          <a:bodyPr vert="horz" wrap="square" lIns="91425" tIns="91425" rIns="91425" bIns="91425" rtlCol="0" anchor="ctr" anchorCtr="0">
            <a:noAutofit/>
          </a:bodyPr>
          <a:lstStyle/>
          <a:p>
            <a:pPr algn="ctr">
              <a:spcBef>
                <a:spcPts val="0"/>
              </a:spcBef>
            </a:pPr>
            <a:r>
              <a:rPr lang="en-SG" sz="6000">
                <a:solidFill>
                  <a:schemeClr val="accent2"/>
                </a:solidFill>
              </a:rPr>
              <a:t>3. RISK RESPONSE PLANNING</a:t>
            </a:r>
          </a:p>
        </p:txBody>
      </p:sp>
      <p:sp>
        <p:nvSpPr>
          <p:cNvPr id="2" name="Rectangle 1">
            <a:extLst>
              <a:ext uri="{FF2B5EF4-FFF2-40B4-BE49-F238E27FC236}">
                <a16:creationId xmlns:a16="http://schemas.microsoft.com/office/drawing/2014/main" id="{DB284B5E-E1B4-4F10-AC33-A78091CD1BC2}"/>
              </a:ext>
            </a:extLst>
          </p:cNvPr>
          <p:cNvSpPr/>
          <p:nvPr/>
        </p:nvSpPr>
        <p:spPr>
          <a:xfrm>
            <a:off x="1862137" y="1661636"/>
            <a:ext cx="9350346" cy="2862322"/>
          </a:xfrm>
          <a:prstGeom prst="rect">
            <a:avLst/>
          </a:prstGeom>
        </p:spPr>
        <p:txBody>
          <a:bodyPr wrap="square">
            <a:spAutoFit/>
          </a:bodyPr>
          <a:lstStyle/>
          <a:p>
            <a:r>
              <a:rPr lang="en-US" sz="2000">
                <a:solidFill>
                  <a:schemeClr val="accent2"/>
                </a:solidFill>
                <a:ea typeface="+mn-lt"/>
                <a:cs typeface="+mn-lt"/>
              </a:rPr>
              <a:t>Four</a:t>
            </a:r>
            <a:r>
              <a:rPr lang="en-US" sz="2000">
                <a:ea typeface="+mn-lt"/>
                <a:cs typeface="+mn-lt"/>
              </a:rPr>
              <a:t> types of planning:</a:t>
            </a:r>
          </a:p>
          <a:p>
            <a:pPr marL="457200" indent="-457200">
              <a:buFont typeface="+mj-lt"/>
              <a:buAutoNum type="arabicPeriod"/>
            </a:pPr>
            <a:r>
              <a:rPr lang="en-US" sz="2000">
                <a:ea typeface="+mn-lt"/>
                <a:cs typeface="+mn-lt"/>
              </a:rPr>
              <a:t>Avoid	</a:t>
            </a:r>
          </a:p>
          <a:p>
            <a:r>
              <a:rPr lang="en-US" sz="2000">
                <a:ea typeface="+mn-lt"/>
                <a:cs typeface="+mn-lt"/>
              </a:rPr>
              <a:t>	– 	Eliminate the threat by eliminating the cause</a:t>
            </a:r>
          </a:p>
          <a:p>
            <a:r>
              <a:rPr lang="en-US" sz="2000">
                <a:ea typeface="+mn-lt"/>
                <a:cs typeface="+mn-lt"/>
              </a:rPr>
              <a:t>2.	Mitigate</a:t>
            </a:r>
          </a:p>
          <a:p>
            <a:pPr lvl="1"/>
            <a:r>
              <a:rPr lang="en-US" sz="2000">
                <a:ea typeface="+mn-lt"/>
                <a:cs typeface="+mn-lt"/>
              </a:rPr>
              <a:t>– 	Identify ways to reduce the probability or the impact of the risk</a:t>
            </a:r>
          </a:p>
          <a:p>
            <a:r>
              <a:rPr lang="en-US" sz="2000">
                <a:ea typeface="+mn-lt"/>
                <a:cs typeface="+mn-lt"/>
              </a:rPr>
              <a:t>3.	Accept </a:t>
            </a:r>
          </a:p>
          <a:p>
            <a:r>
              <a:rPr lang="en-US" sz="2000">
                <a:ea typeface="+mn-lt"/>
                <a:cs typeface="+mn-lt"/>
              </a:rPr>
              <a:t>	– 	Nothing will be done</a:t>
            </a:r>
          </a:p>
          <a:p>
            <a:r>
              <a:rPr lang="en-US" sz="2000">
                <a:ea typeface="+mn-lt"/>
                <a:cs typeface="+mn-lt"/>
              </a:rPr>
              <a:t>4.	Transfer</a:t>
            </a:r>
          </a:p>
          <a:p>
            <a:r>
              <a:rPr lang="en-US" sz="2000">
                <a:ea typeface="+mn-lt"/>
                <a:cs typeface="+mn-lt"/>
              </a:rPr>
              <a:t>	 – 	Make another party responsible for the risk (buy insurance, outsourcing, etc.) </a:t>
            </a:r>
            <a:endParaRPr lang="en-SG" sz="2000"/>
          </a:p>
        </p:txBody>
      </p:sp>
      <p:sp>
        <p:nvSpPr>
          <p:cNvPr id="3" name="Slide Number Placeholder 2">
            <a:extLst>
              <a:ext uri="{FF2B5EF4-FFF2-40B4-BE49-F238E27FC236}">
                <a16:creationId xmlns:a16="http://schemas.microsoft.com/office/drawing/2014/main" id="{29E40A59-EF26-4564-B855-71850564C399}"/>
              </a:ext>
            </a:extLst>
          </p:cNvPr>
          <p:cNvSpPr>
            <a:spLocks noGrp="1"/>
          </p:cNvSpPr>
          <p:nvPr>
            <p:ph type="sldNum" sz="quarter" idx="12"/>
          </p:nvPr>
        </p:nvSpPr>
        <p:spPr/>
        <p:txBody>
          <a:bodyPr/>
          <a:lstStyle/>
          <a:p>
            <a:fld id="{EBCC9EEC-1D19-47A2-8218-C620C7D0AF99}"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Shape 906"/>
          <p:cNvSpPr txBox="1">
            <a:spLocks noGrp="1"/>
          </p:cNvSpPr>
          <p:nvPr>
            <p:ph type="ctrTitle" idx="4294967295"/>
          </p:nvPr>
        </p:nvSpPr>
        <p:spPr>
          <a:xfrm>
            <a:off x="1780500" y="0"/>
            <a:ext cx="8631000" cy="1546500"/>
          </a:xfrm>
          <a:prstGeom prst="rect">
            <a:avLst/>
          </a:prstGeom>
        </p:spPr>
        <p:txBody>
          <a:bodyPr vert="horz" wrap="square" lIns="91425" tIns="91425" rIns="91425" bIns="91425" rtlCol="0" anchor="ctr" anchorCtr="0">
            <a:noAutofit/>
          </a:bodyPr>
          <a:lstStyle/>
          <a:p>
            <a:pPr algn="ctr">
              <a:spcBef>
                <a:spcPts val="0"/>
              </a:spcBef>
            </a:pPr>
            <a:r>
              <a:rPr lang="en-SG" sz="6000">
                <a:solidFill>
                  <a:schemeClr val="accent2"/>
                </a:solidFill>
              </a:rPr>
              <a:t>4. RISK MONITORING</a:t>
            </a:r>
          </a:p>
        </p:txBody>
      </p:sp>
      <p:sp>
        <p:nvSpPr>
          <p:cNvPr id="2" name="Rectangle 1">
            <a:extLst>
              <a:ext uri="{FF2B5EF4-FFF2-40B4-BE49-F238E27FC236}">
                <a16:creationId xmlns:a16="http://schemas.microsoft.com/office/drawing/2014/main" id="{4AADD38F-0150-4258-93A9-51359D2716B5}"/>
              </a:ext>
            </a:extLst>
          </p:cNvPr>
          <p:cNvSpPr/>
          <p:nvPr/>
        </p:nvSpPr>
        <p:spPr>
          <a:xfrm>
            <a:off x="1663793" y="1720334"/>
            <a:ext cx="9269782" cy="2862322"/>
          </a:xfrm>
          <a:prstGeom prst="rect">
            <a:avLst/>
          </a:prstGeom>
        </p:spPr>
        <p:txBody>
          <a:bodyPr wrap="square">
            <a:spAutoFit/>
          </a:bodyPr>
          <a:lstStyle/>
          <a:p>
            <a:r>
              <a:rPr lang="en-US" sz="2000">
                <a:solidFill>
                  <a:schemeClr val="accent2"/>
                </a:solidFill>
              </a:rPr>
              <a:t>Four</a:t>
            </a:r>
            <a:r>
              <a:rPr lang="en-US" sz="2000"/>
              <a:t> type of monitoring:</a:t>
            </a:r>
          </a:p>
          <a:p>
            <a:pPr marL="457200" indent="-457200">
              <a:buFont typeface="+mj-lt"/>
              <a:buAutoNum type="arabicPeriod"/>
            </a:pPr>
            <a:r>
              <a:rPr lang="en-US" sz="2000" b="1"/>
              <a:t>Tracking and monitoring</a:t>
            </a:r>
          </a:p>
          <a:p>
            <a:pPr lvl="1"/>
            <a:r>
              <a:rPr lang="en-US" sz="2000"/>
              <a:t>- Level of risk on a project will be tracked, monitored and reported</a:t>
            </a:r>
            <a:endParaRPr lang="en-SG" sz="2000"/>
          </a:p>
          <a:p>
            <a:pPr marL="457200" indent="-457200">
              <a:buFont typeface="+mj-lt"/>
              <a:buAutoNum type="arabicPeriod"/>
            </a:pPr>
            <a:r>
              <a:rPr lang="en-SG" sz="2000"/>
              <a:t>‘</a:t>
            </a:r>
            <a:r>
              <a:rPr lang="en-SG" sz="2000" b="1"/>
              <a:t>Top 10 Risk List</a:t>
            </a:r>
            <a:r>
              <a:rPr lang="en-SG" sz="2000"/>
              <a:t>’ </a:t>
            </a:r>
          </a:p>
          <a:p>
            <a:r>
              <a:rPr lang="en-SG" sz="2000"/>
              <a:t>	- </a:t>
            </a:r>
            <a:r>
              <a:rPr lang="en-SG" sz="2000" b="1"/>
              <a:t>‘Top 10 Risk List’ </a:t>
            </a:r>
            <a:r>
              <a:rPr lang="en-SG" sz="2000"/>
              <a:t>is maintained by project team</a:t>
            </a:r>
          </a:p>
          <a:p>
            <a:r>
              <a:rPr lang="en-US" sz="2000" b="1"/>
              <a:t>3.	Project change requests</a:t>
            </a:r>
            <a:r>
              <a:rPr lang="en-US" sz="2000"/>
              <a:t> </a:t>
            </a:r>
          </a:p>
          <a:p>
            <a:pPr lvl="1"/>
            <a:r>
              <a:rPr lang="en-US" sz="2000"/>
              <a:t>- Project change requests will be analyzed for their possible impact </a:t>
            </a:r>
          </a:p>
          <a:p>
            <a:pPr marL="457200" indent="-457200">
              <a:buAutoNum type="arabicPeriod" startAt="4"/>
            </a:pPr>
            <a:r>
              <a:rPr lang="en-US" sz="2000" b="1"/>
              <a:t>Notifying</a:t>
            </a:r>
          </a:p>
          <a:p>
            <a:r>
              <a:rPr lang="en-US" sz="2000" b="1"/>
              <a:t>	- </a:t>
            </a:r>
            <a:r>
              <a:rPr lang="en-US" sz="2000"/>
              <a:t>Management will be notified of important changes</a:t>
            </a:r>
            <a:endParaRPr lang="en-SG" sz="2000"/>
          </a:p>
        </p:txBody>
      </p:sp>
      <p:sp>
        <p:nvSpPr>
          <p:cNvPr id="3" name="Slide Number Placeholder 2">
            <a:extLst>
              <a:ext uri="{FF2B5EF4-FFF2-40B4-BE49-F238E27FC236}">
                <a16:creationId xmlns:a16="http://schemas.microsoft.com/office/drawing/2014/main" id="{8222A23F-B0C4-4351-839A-6180FB7B5881}"/>
              </a:ext>
            </a:extLst>
          </p:cNvPr>
          <p:cNvSpPr>
            <a:spLocks noGrp="1"/>
          </p:cNvSpPr>
          <p:nvPr>
            <p:ph type="sldNum" sz="quarter" idx="12"/>
          </p:nvPr>
        </p:nvSpPr>
        <p:spPr/>
        <p:txBody>
          <a:bodyPr/>
          <a:lstStyle/>
          <a:p>
            <a:fld id="{EBCC9EEC-1D19-47A2-8218-C620C7D0AF99}"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906">
            <a:extLst>
              <a:ext uri="{FF2B5EF4-FFF2-40B4-BE49-F238E27FC236}">
                <a16:creationId xmlns:a16="http://schemas.microsoft.com/office/drawing/2014/main" id="{D17E4296-A141-4DBA-8A68-97D94B44218A}"/>
              </a:ext>
            </a:extLst>
          </p:cNvPr>
          <p:cNvSpPr txBox="1">
            <a:spLocks/>
          </p:cNvSpPr>
          <p:nvPr/>
        </p:nvSpPr>
        <p:spPr>
          <a:xfrm>
            <a:off x="1780500" y="0"/>
            <a:ext cx="8631000" cy="1546500"/>
          </a:xfrm>
          <a:prstGeom prst="rect">
            <a:avLst/>
          </a:prstGeom>
        </p:spPr>
        <p:txBody>
          <a:bodyPr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6000">
                <a:solidFill>
                  <a:schemeClr val="accent2"/>
                </a:solidFill>
              </a:rPr>
              <a:t>R</a:t>
            </a:r>
            <a:r>
              <a:rPr lang="en-SG" sz="6000">
                <a:solidFill>
                  <a:schemeClr val="accent2"/>
                </a:solidFill>
              </a:rPr>
              <a:t>ISK REGISTER</a:t>
            </a:r>
          </a:p>
        </p:txBody>
      </p:sp>
      <p:graphicFrame>
        <p:nvGraphicFramePr>
          <p:cNvPr id="4" name="Table 4">
            <a:extLst>
              <a:ext uri="{FF2B5EF4-FFF2-40B4-BE49-F238E27FC236}">
                <a16:creationId xmlns:a16="http://schemas.microsoft.com/office/drawing/2014/main" id="{4F90AFFD-9299-4669-85E0-0567E853F276}"/>
              </a:ext>
            </a:extLst>
          </p:cNvPr>
          <p:cNvGraphicFramePr>
            <a:graphicFrameLocks noGrp="1"/>
          </p:cNvGraphicFramePr>
          <p:nvPr>
            <p:extLst>
              <p:ext uri="{D42A27DB-BD31-4B8C-83A1-F6EECF244321}">
                <p14:modId xmlns:p14="http://schemas.microsoft.com/office/powerpoint/2010/main" val="1539465918"/>
              </p:ext>
            </p:extLst>
          </p:nvPr>
        </p:nvGraphicFramePr>
        <p:xfrm>
          <a:off x="555624" y="1176865"/>
          <a:ext cx="11236328" cy="5484921"/>
        </p:xfrm>
        <a:graphic>
          <a:graphicData uri="http://schemas.openxmlformats.org/drawingml/2006/table">
            <a:tbl>
              <a:tblPr firstRow="1" bandRow="1">
                <a:tableStyleId>{21E4AEA4-8DFA-4A89-87EB-49C32662AFE0}</a:tableStyleId>
              </a:tblPr>
              <a:tblGrid>
                <a:gridCol w="577851">
                  <a:extLst>
                    <a:ext uri="{9D8B030D-6E8A-4147-A177-3AD203B41FA5}">
                      <a16:colId xmlns:a16="http://schemas.microsoft.com/office/drawing/2014/main" val="3660535067"/>
                    </a:ext>
                  </a:extLst>
                </a:gridCol>
                <a:gridCol w="1228725">
                  <a:extLst>
                    <a:ext uri="{9D8B030D-6E8A-4147-A177-3AD203B41FA5}">
                      <a16:colId xmlns:a16="http://schemas.microsoft.com/office/drawing/2014/main" val="2805812008"/>
                    </a:ext>
                  </a:extLst>
                </a:gridCol>
                <a:gridCol w="1724025">
                  <a:extLst>
                    <a:ext uri="{9D8B030D-6E8A-4147-A177-3AD203B41FA5}">
                      <a16:colId xmlns:a16="http://schemas.microsoft.com/office/drawing/2014/main" val="3412991315"/>
                    </a:ext>
                  </a:extLst>
                </a:gridCol>
                <a:gridCol w="1266825">
                  <a:extLst>
                    <a:ext uri="{9D8B030D-6E8A-4147-A177-3AD203B41FA5}">
                      <a16:colId xmlns:a16="http://schemas.microsoft.com/office/drawing/2014/main" val="3123268912"/>
                    </a:ext>
                  </a:extLst>
                </a:gridCol>
                <a:gridCol w="1104900">
                  <a:extLst>
                    <a:ext uri="{9D8B030D-6E8A-4147-A177-3AD203B41FA5}">
                      <a16:colId xmlns:a16="http://schemas.microsoft.com/office/drawing/2014/main" val="3206064739"/>
                    </a:ext>
                  </a:extLst>
                </a:gridCol>
                <a:gridCol w="1000125">
                  <a:extLst>
                    <a:ext uri="{9D8B030D-6E8A-4147-A177-3AD203B41FA5}">
                      <a16:colId xmlns:a16="http://schemas.microsoft.com/office/drawing/2014/main" val="1360474421"/>
                    </a:ext>
                  </a:extLst>
                </a:gridCol>
                <a:gridCol w="2047875">
                  <a:extLst>
                    <a:ext uri="{9D8B030D-6E8A-4147-A177-3AD203B41FA5}">
                      <a16:colId xmlns:a16="http://schemas.microsoft.com/office/drawing/2014/main" val="1870156637"/>
                    </a:ext>
                  </a:extLst>
                </a:gridCol>
                <a:gridCol w="2286002">
                  <a:extLst>
                    <a:ext uri="{9D8B030D-6E8A-4147-A177-3AD203B41FA5}">
                      <a16:colId xmlns:a16="http://schemas.microsoft.com/office/drawing/2014/main" val="3526479199"/>
                    </a:ext>
                  </a:extLst>
                </a:gridCol>
              </a:tblGrid>
              <a:tr h="1249187">
                <a:tc>
                  <a:txBody>
                    <a:bodyPr/>
                    <a:lstStyle/>
                    <a:p>
                      <a:r>
                        <a:rPr lang="en-US"/>
                        <a:t>ID</a:t>
                      </a:r>
                      <a:endParaRPr lang="en-SG"/>
                    </a:p>
                  </a:txBody>
                  <a:tcPr/>
                </a:tc>
                <a:tc>
                  <a:txBody>
                    <a:bodyPr/>
                    <a:lstStyle/>
                    <a:p>
                      <a:r>
                        <a:rPr lang="en-US"/>
                        <a:t>Risk Type</a:t>
                      </a:r>
                      <a:endParaRPr lang="en-SG"/>
                    </a:p>
                  </a:txBody>
                  <a:tcPr/>
                </a:tc>
                <a:tc>
                  <a:txBody>
                    <a:bodyPr/>
                    <a:lstStyle/>
                    <a:p>
                      <a:r>
                        <a:rPr lang="en-US"/>
                        <a:t>Description of Risk</a:t>
                      </a:r>
                      <a:endParaRPr lang="en-SG"/>
                    </a:p>
                  </a:txBody>
                  <a:tcPr/>
                </a:tc>
                <a:tc>
                  <a:txBody>
                    <a:bodyPr/>
                    <a:lstStyle/>
                    <a:p>
                      <a:r>
                        <a:rPr lang="en-US"/>
                        <a:t>Probability</a:t>
                      </a:r>
                      <a:endParaRPr lang="en-SG"/>
                    </a:p>
                  </a:txBody>
                  <a:tcPr/>
                </a:tc>
                <a:tc>
                  <a:txBody>
                    <a:bodyPr/>
                    <a:lstStyle/>
                    <a:p>
                      <a:r>
                        <a:rPr lang="en-US"/>
                        <a:t>Impact</a:t>
                      </a:r>
                      <a:endParaRPr lang="en-SG"/>
                    </a:p>
                  </a:txBody>
                  <a:tcPr/>
                </a:tc>
                <a:tc>
                  <a:txBody>
                    <a:bodyPr/>
                    <a:lstStyle/>
                    <a:p>
                      <a:r>
                        <a:rPr lang="en-US"/>
                        <a:t>Grade</a:t>
                      </a:r>
                      <a:endParaRPr lang="en-SG"/>
                    </a:p>
                  </a:txBody>
                  <a:tcPr/>
                </a:tc>
                <a:tc>
                  <a:txBody>
                    <a:bodyPr/>
                    <a:lstStyle/>
                    <a:p>
                      <a:r>
                        <a:rPr lang="en-US"/>
                        <a:t>Potential Indicators</a:t>
                      </a:r>
                      <a:endParaRPr lang="en-SG"/>
                    </a:p>
                  </a:txBody>
                  <a:tcPr/>
                </a:tc>
                <a:tc>
                  <a:txBody>
                    <a:bodyPr/>
                    <a:lstStyle/>
                    <a:p>
                      <a:r>
                        <a:rPr lang="en-US"/>
                        <a:t>Strategies to tackle</a:t>
                      </a:r>
                      <a:endParaRPr lang="en-SG"/>
                    </a:p>
                  </a:txBody>
                  <a:tcPr/>
                </a:tc>
                <a:extLst>
                  <a:ext uri="{0D108BD9-81ED-4DB2-BD59-A6C34878D82A}">
                    <a16:rowId xmlns:a16="http://schemas.microsoft.com/office/drawing/2014/main" val="2994798086"/>
                  </a:ext>
                </a:extLst>
              </a:tr>
              <a:tr h="1249187">
                <a:tc>
                  <a:txBody>
                    <a:bodyPr/>
                    <a:lstStyle/>
                    <a:p>
                      <a:r>
                        <a:rPr lang="en-US"/>
                        <a:t>1</a:t>
                      </a:r>
                      <a:endParaRPr lang="en-SG"/>
                    </a:p>
                  </a:txBody>
                  <a:tcPr/>
                </a:tc>
                <a:tc>
                  <a:txBody>
                    <a:bodyPr/>
                    <a:lstStyle/>
                    <a:p>
                      <a:r>
                        <a:rPr lang="en-US"/>
                        <a:t>Estimation</a:t>
                      </a:r>
                      <a:endParaRPr lang="en-SG"/>
                    </a:p>
                  </a:txBody>
                  <a:tcPr/>
                </a:tc>
                <a:tc>
                  <a:txBody>
                    <a:bodyPr/>
                    <a:lstStyle/>
                    <a:p>
                      <a:r>
                        <a:rPr lang="en-US"/>
                        <a:t>Inadequate funding – Inaccurate cost estimates</a:t>
                      </a:r>
                      <a:endParaRPr lang="en-SG"/>
                    </a:p>
                  </a:txBody>
                  <a:tcPr/>
                </a:tc>
                <a:tc>
                  <a:txBody>
                    <a:bodyPr/>
                    <a:lstStyle/>
                    <a:p>
                      <a:r>
                        <a:rPr lang="en-US"/>
                        <a:t>Medium</a:t>
                      </a:r>
                      <a:endParaRPr lang="en-SG"/>
                    </a:p>
                  </a:txBody>
                  <a:tcPr/>
                </a:tc>
                <a:tc>
                  <a:txBody>
                    <a:bodyPr/>
                    <a:lstStyle/>
                    <a:p>
                      <a:r>
                        <a:rPr lang="en-US"/>
                        <a:t>High</a:t>
                      </a:r>
                      <a:endParaRPr lang="en-SG"/>
                    </a:p>
                  </a:txBody>
                  <a:tcPr/>
                </a:tc>
                <a:tc>
                  <a:txBody>
                    <a:bodyPr/>
                    <a:lstStyle/>
                    <a:p>
                      <a:r>
                        <a:rPr lang="en-US"/>
                        <a:t>High</a:t>
                      </a:r>
                      <a:endParaRPr lang="en-SG"/>
                    </a:p>
                  </a:txBody>
                  <a:tcPr>
                    <a:solidFill>
                      <a:srgbClr val="FF0000"/>
                    </a:solidFill>
                  </a:tcPr>
                </a:tc>
                <a:tc>
                  <a:txBody>
                    <a:bodyPr/>
                    <a:lstStyle/>
                    <a:p>
                      <a:r>
                        <a:rPr lang="en-US"/>
                        <a:t>Failure to meet the agreed schedule </a:t>
                      </a:r>
                      <a:endParaRPr lang="en-SG"/>
                    </a:p>
                  </a:txBody>
                  <a:tcPr/>
                </a:tc>
                <a:tc>
                  <a:txBody>
                    <a:bodyPr/>
                    <a:lstStyle/>
                    <a:p>
                      <a:pPr marL="342900" indent="-342900">
                        <a:buFont typeface="+mj-lt"/>
                        <a:buAutoNum type="arabicPeriod"/>
                      </a:pPr>
                      <a:r>
                        <a:rPr lang="en-US"/>
                        <a:t>Request additional fund</a:t>
                      </a:r>
                    </a:p>
                    <a:p>
                      <a:pPr marL="342900" indent="-342900">
                        <a:buFont typeface="+mj-lt"/>
                        <a:buAutoNum type="arabicPeriod"/>
                      </a:pPr>
                      <a:r>
                        <a:rPr lang="en-US"/>
                        <a:t>Find alternative for high cost item</a:t>
                      </a:r>
                      <a:endParaRPr lang="en-SG"/>
                    </a:p>
                  </a:txBody>
                  <a:tcPr/>
                </a:tc>
                <a:extLst>
                  <a:ext uri="{0D108BD9-81ED-4DB2-BD59-A6C34878D82A}">
                    <a16:rowId xmlns:a16="http://schemas.microsoft.com/office/drawing/2014/main" val="1209977843"/>
                  </a:ext>
                </a:extLst>
              </a:tr>
              <a:tr h="1249187">
                <a:tc>
                  <a:txBody>
                    <a:bodyPr/>
                    <a:lstStyle/>
                    <a:p>
                      <a:r>
                        <a:rPr lang="en-US"/>
                        <a:t>2</a:t>
                      </a:r>
                      <a:endParaRPr lang="en-SG"/>
                    </a:p>
                  </a:txBody>
                  <a:tcPr/>
                </a:tc>
                <a:tc>
                  <a:txBody>
                    <a:bodyPr/>
                    <a:lstStyle/>
                    <a:p>
                      <a:r>
                        <a:rPr lang="en-US"/>
                        <a:t>People</a:t>
                      </a:r>
                      <a:endParaRPr lang="en-SG"/>
                    </a:p>
                  </a:txBody>
                  <a:tcPr/>
                </a:tc>
                <a:tc>
                  <a:txBody>
                    <a:bodyPr/>
                    <a:lstStyle/>
                    <a:p>
                      <a:r>
                        <a:rPr lang="en-US"/>
                        <a:t>Staff illness at critical times </a:t>
                      </a:r>
                      <a:endParaRPr lang="en-SG"/>
                    </a:p>
                  </a:txBody>
                  <a:tcPr/>
                </a:tc>
                <a:tc>
                  <a:txBody>
                    <a:bodyPr/>
                    <a:lstStyle/>
                    <a:p>
                      <a:r>
                        <a:rPr lang="en-US"/>
                        <a:t>Medium</a:t>
                      </a:r>
                      <a:endParaRPr lang="en-SG"/>
                    </a:p>
                  </a:txBody>
                  <a:tcPr/>
                </a:tc>
                <a:tc>
                  <a:txBody>
                    <a:bodyPr/>
                    <a:lstStyle/>
                    <a:p>
                      <a:r>
                        <a:rPr lang="en-US"/>
                        <a:t>High</a:t>
                      </a:r>
                      <a:endParaRPr lang="en-SG"/>
                    </a:p>
                  </a:txBody>
                  <a:tcPr/>
                </a:tc>
                <a:tc>
                  <a:txBody>
                    <a:bodyPr/>
                    <a:lstStyle/>
                    <a:p>
                      <a:r>
                        <a:rPr lang="en-US"/>
                        <a:t>High</a:t>
                      </a:r>
                      <a:endParaRPr lang="en-SG"/>
                    </a:p>
                  </a:txBody>
                  <a:tcPr>
                    <a:solidFill>
                      <a:srgbClr val="FF0000"/>
                    </a:solidFill>
                  </a:tcPr>
                </a:tc>
                <a:tc>
                  <a:txBody>
                    <a:bodyPr/>
                    <a:lstStyle/>
                    <a:p>
                      <a:r>
                        <a:rPr lang="en-US"/>
                        <a:t>Long working hours and heavy workload </a:t>
                      </a:r>
                      <a:endParaRPr lang="en-SG"/>
                    </a:p>
                  </a:txBody>
                  <a:tcPr/>
                </a:tc>
                <a:tc>
                  <a:txBody>
                    <a:bodyPr/>
                    <a:lstStyle/>
                    <a:p>
                      <a:pPr marL="342900" indent="-342900">
                        <a:buFont typeface="+mj-lt"/>
                        <a:buAutoNum type="arabicPeriod"/>
                      </a:pPr>
                      <a:r>
                        <a:rPr lang="en-US"/>
                        <a:t>Work handled by 2-3 people</a:t>
                      </a:r>
                    </a:p>
                    <a:p>
                      <a:pPr marL="342900" indent="-342900">
                        <a:buFont typeface="+mj-lt"/>
                        <a:buAutoNum type="arabicPeriod"/>
                      </a:pPr>
                      <a:r>
                        <a:rPr lang="en-US"/>
                        <a:t>Documentation</a:t>
                      </a:r>
                      <a:endParaRPr lang="en-SG"/>
                    </a:p>
                  </a:txBody>
                  <a:tcPr/>
                </a:tc>
                <a:extLst>
                  <a:ext uri="{0D108BD9-81ED-4DB2-BD59-A6C34878D82A}">
                    <a16:rowId xmlns:a16="http://schemas.microsoft.com/office/drawing/2014/main" val="3743140130"/>
                  </a:ext>
                </a:extLst>
              </a:tr>
              <a:tr h="1249187">
                <a:tc>
                  <a:txBody>
                    <a:bodyPr/>
                    <a:lstStyle/>
                    <a:p>
                      <a:r>
                        <a:rPr lang="en-US"/>
                        <a:t>3</a:t>
                      </a:r>
                      <a:endParaRPr lang="en-SG"/>
                    </a:p>
                  </a:txBody>
                  <a:tcPr/>
                </a:tc>
                <a:tc>
                  <a:txBody>
                    <a:bodyPr/>
                    <a:lstStyle/>
                    <a:p>
                      <a:r>
                        <a:rPr lang="en-US"/>
                        <a:t>System</a:t>
                      </a:r>
                      <a:endParaRPr lang="en-SG"/>
                    </a:p>
                  </a:txBody>
                  <a:tcPr/>
                </a:tc>
                <a:tc>
                  <a:txBody>
                    <a:bodyPr/>
                    <a:lstStyle/>
                    <a:p>
                      <a:r>
                        <a:rPr lang="en-SG"/>
                        <a:t>System Performance issue </a:t>
                      </a:r>
                    </a:p>
                  </a:txBody>
                  <a:tcPr/>
                </a:tc>
                <a:tc>
                  <a:txBody>
                    <a:bodyPr/>
                    <a:lstStyle/>
                    <a:p>
                      <a:r>
                        <a:rPr lang="en-SG"/>
                        <a:t>Low</a:t>
                      </a:r>
                    </a:p>
                  </a:txBody>
                  <a:tcPr/>
                </a:tc>
                <a:tc>
                  <a:txBody>
                    <a:bodyPr/>
                    <a:lstStyle/>
                    <a:p>
                      <a:r>
                        <a:rPr lang="en-US"/>
                        <a:t>High</a:t>
                      </a:r>
                      <a:endParaRPr lang="en-SG"/>
                    </a:p>
                  </a:txBody>
                  <a:tcPr/>
                </a:tc>
                <a:tc>
                  <a:txBody>
                    <a:bodyPr/>
                    <a:lstStyle/>
                    <a:p>
                      <a:r>
                        <a:rPr lang="en-US"/>
                        <a:t>Medium</a:t>
                      </a:r>
                      <a:endParaRPr lang="en-SG"/>
                    </a:p>
                  </a:txBody>
                  <a:tcPr>
                    <a:solidFill>
                      <a:srgbClr val="FFFF00"/>
                    </a:solidFill>
                  </a:tcPr>
                </a:tc>
                <a:tc>
                  <a:txBody>
                    <a:bodyPr/>
                    <a:lstStyle/>
                    <a:p>
                      <a:r>
                        <a:rPr lang="en-US"/>
                        <a:t>Clients</a:t>
                      </a:r>
                    </a:p>
                    <a:p>
                      <a:r>
                        <a:rPr lang="en-US"/>
                        <a:t>complained that</a:t>
                      </a:r>
                    </a:p>
                    <a:p>
                      <a:r>
                        <a:rPr lang="en-US"/>
                        <a:t>the response time</a:t>
                      </a:r>
                    </a:p>
                    <a:p>
                      <a:r>
                        <a:rPr lang="en-US"/>
                        <a:t>is slow</a:t>
                      </a:r>
                      <a:endParaRPr lang="en-SG"/>
                    </a:p>
                  </a:txBody>
                  <a:tcPr/>
                </a:tc>
                <a:tc>
                  <a:txBody>
                    <a:bodyPr/>
                    <a:lstStyle/>
                    <a:p>
                      <a:pPr marL="342900" indent="-342900">
                        <a:buFont typeface="+mj-lt"/>
                        <a:buAutoNum type="arabicPeriod"/>
                      </a:pPr>
                      <a:r>
                        <a:rPr lang="en-US"/>
                        <a:t>Progressive benchmark to ensure that the performance meets user’s expectation</a:t>
                      </a:r>
                      <a:endParaRPr lang="en-SG"/>
                    </a:p>
                  </a:txBody>
                  <a:tcPr/>
                </a:tc>
                <a:extLst>
                  <a:ext uri="{0D108BD9-81ED-4DB2-BD59-A6C34878D82A}">
                    <a16:rowId xmlns:a16="http://schemas.microsoft.com/office/drawing/2014/main" val="2253423457"/>
                  </a:ext>
                </a:extLst>
              </a:tr>
            </a:tbl>
          </a:graphicData>
        </a:graphic>
      </p:graphicFrame>
      <p:sp>
        <p:nvSpPr>
          <p:cNvPr id="3" name="Slide Number Placeholder 2">
            <a:extLst>
              <a:ext uri="{FF2B5EF4-FFF2-40B4-BE49-F238E27FC236}">
                <a16:creationId xmlns:a16="http://schemas.microsoft.com/office/drawing/2014/main" id="{9EE1CFA1-A546-4A8E-A449-2F4CD39CCA28}"/>
              </a:ext>
            </a:extLst>
          </p:cNvPr>
          <p:cNvSpPr>
            <a:spLocks noGrp="1"/>
          </p:cNvSpPr>
          <p:nvPr>
            <p:ph type="sldNum" sz="quarter" idx="12"/>
          </p:nvPr>
        </p:nvSpPr>
        <p:spPr/>
        <p:txBody>
          <a:bodyPr/>
          <a:lstStyle/>
          <a:p>
            <a:fld id="{EBCC9EEC-1D19-47A2-8218-C620C7D0AF99}" type="slidenum">
              <a:rPr lang="en-US" smtClean="0"/>
              <a:t>47</a:t>
            </a:fld>
            <a:endParaRPr lang="en-US"/>
          </a:p>
        </p:txBody>
      </p:sp>
    </p:spTree>
    <p:extLst>
      <p:ext uri="{BB962C8B-B14F-4D97-AF65-F5344CB8AC3E}">
        <p14:creationId xmlns:p14="http://schemas.microsoft.com/office/powerpoint/2010/main" val="1510910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79A4-148C-429E-817B-68C42856769D}"/>
              </a:ext>
            </a:extLst>
          </p:cNvPr>
          <p:cNvSpPr>
            <a:spLocks noGrp="1"/>
          </p:cNvSpPr>
          <p:nvPr>
            <p:ph type="title"/>
          </p:nvPr>
        </p:nvSpPr>
        <p:spPr/>
        <p:txBody>
          <a:bodyPr/>
          <a:lstStyle/>
          <a:p>
            <a:r>
              <a:rPr lang="en-SG"/>
              <a:t>Production Introduction</a:t>
            </a:r>
            <a:endParaRPr lang="en-US"/>
          </a:p>
        </p:txBody>
      </p:sp>
      <p:sp>
        <p:nvSpPr>
          <p:cNvPr id="3" name="Content Placeholder 2">
            <a:extLst>
              <a:ext uri="{FF2B5EF4-FFF2-40B4-BE49-F238E27FC236}">
                <a16:creationId xmlns:a16="http://schemas.microsoft.com/office/drawing/2014/main" id="{E2A2C265-A5E6-4075-868E-07CCB75966E8}"/>
              </a:ext>
            </a:extLst>
          </p:cNvPr>
          <p:cNvSpPr>
            <a:spLocks noGrp="1"/>
          </p:cNvSpPr>
          <p:nvPr>
            <p:ph idx="1"/>
          </p:nvPr>
        </p:nvSpPr>
        <p:spPr/>
        <p:txBody>
          <a:bodyPr/>
          <a:lstStyle/>
          <a:p>
            <a:pPr marL="658368" lvl="1" indent="-457200">
              <a:buFont typeface="+mj-lt"/>
              <a:buAutoNum type="arabicPeriod"/>
            </a:pPr>
            <a:r>
              <a:rPr lang="en-SG" sz="2400"/>
              <a:t>Overview</a:t>
            </a:r>
          </a:p>
          <a:p>
            <a:pPr marL="658368" lvl="1" indent="-457200">
              <a:buFont typeface="+mj-lt"/>
              <a:buAutoNum type="arabicPeriod"/>
            </a:pPr>
            <a:r>
              <a:rPr lang="en-SG" sz="2400"/>
              <a:t>Environment</a:t>
            </a:r>
          </a:p>
          <a:p>
            <a:pPr marL="658368" lvl="1" indent="-457200">
              <a:buFont typeface="+mj-lt"/>
              <a:buAutoNum type="arabicPeriod"/>
            </a:pPr>
            <a:r>
              <a:rPr lang="en-SG" sz="2400"/>
              <a:t>Registration</a:t>
            </a:r>
          </a:p>
          <a:p>
            <a:pPr marL="658368" lvl="1" indent="-457200">
              <a:buFont typeface="+mj-lt"/>
              <a:buAutoNum type="arabicPeriod"/>
            </a:pPr>
            <a:r>
              <a:rPr lang="en-SG" sz="2400"/>
              <a:t>The Test</a:t>
            </a:r>
          </a:p>
          <a:p>
            <a:pPr marL="658368" lvl="1" indent="-457200">
              <a:buFont typeface="+mj-lt"/>
              <a:buAutoNum type="arabicPeriod"/>
            </a:pPr>
            <a:r>
              <a:rPr lang="en-SG" sz="2400"/>
              <a:t>The Result</a:t>
            </a:r>
          </a:p>
          <a:p>
            <a:endParaRPr lang="en-SG"/>
          </a:p>
          <a:p>
            <a:endParaRPr lang="en-US"/>
          </a:p>
        </p:txBody>
      </p:sp>
      <p:sp>
        <p:nvSpPr>
          <p:cNvPr id="4" name="Slide Number Placeholder 3">
            <a:extLst>
              <a:ext uri="{FF2B5EF4-FFF2-40B4-BE49-F238E27FC236}">
                <a16:creationId xmlns:a16="http://schemas.microsoft.com/office/drawing/2014/main" id="{D2652627-86AC-4F86-98A9-2E0CEE347C31}"/>
              </a:ext>
            </a:extLst>
          </p:cNvPr>
          <p:cNvSpPr>
            <a:spLocks noGrp="1"/>
          </p:cNvSpPr>
          <p:nvPr>
            <p:ph type="sldNum" sz="quarter" idx="12"/>
          </p:nvPr>
        </p:nvSpPr>
        <p:spPr/>
        <p:txBody>
          <a:bodyPr/>
          <a:lstStyle/>
          <a:p>
            <a:fld id="{EBCC9EEC-1D19-47A2-8218-C620C7D0AF99}" type="slidenum">
              <a:rPr lang="en-US" smtClean="0"/>
              <a:t>5</a:t>
            </a:fld>
            <a:endParaRPr lang="en-US"/>
          </a:p>
        </p:txBody>
      </p:sp>
    </p:spTree>
    <p:extLst>
      <p:ext uri="{BB962C8B-B14F-4D97-AF65-F5344CB8AC3E}">
        <p14:creationId xmlns:p14="http://schemas.microsoft.com/office/powerpoint/2010/main" val="63112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50"/>
                                        <p:tgtEl>
                                          <p:spTgt spid="3">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E18DD-50F1-4C80-94D4-090A1C33BFB3}"/>
              </a:ext>
            </a:extLst>
          </p:cNvPr>
          <p:cNvSpPr>
            <a:spLocks noGrp="1"/>
          </p:cNvSpPr>
          <p:nvPr>
            <p:ph type="title"/>
          </p:nvPr>
        </p:nvSpPr>
        <p:spPr/>
        <p:txBody>
          <a:bodyPr/>
          <a:lstStyle/>
          <a:p>
            <a:r>
              <a:rPr lang="en-SG"/>
              <a:t>Overview</a:t>
            </a:r>
            <a:endParaRPr lang="en-US"/>
          </a:p>
        </p:txBody>
      </p:sp>
      <p:pic>
        <p:nvPicPr>
          <p:cNvPr id="1028" name="Picture 4" descr="Image result for png doctor">
            <a:extLst>
              <a:ext uri="{FF2B5EF4-FFF2-40B4-BE49-F238E27FC236}">
                <a16:creationId xmlns:a16="http://schemas.microsoft.com/office/drawing/2014/main" id="{C4CE5DAB-9F71-42BA-9F49-6B21A738354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flipH="1">
            <a:off x="1614869" y="4426868"/>
            <a:ext cx="1443819" cy="16158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ng old people">
            <a:extLst>
              <a:ext uri="{FF2B5EF4-FFF2-40B4-BE49-F238E27FC236}">
                <a16:creationId xmlns:a16="http://schemas.microsoft.com/office/drawing/2014/main" id="{F3A082A0-6C18-4735-A029-DBC653BA578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328048" y="2155022"/>
            <a:ext cx="2126259" cy="188149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17B291E1-DA1E-4C91-939D-2BC1A98292A1}"/>
              </a:ext>
            </a:extLst>
          </p:cNvPr>
          <p:cNvSpPr/>
          <p:nvPr/>
        </p:nvSpPr>
        <p:spPr>
          <a:xfrm rot="16200000">
            <a:off x="3869532" y="2665738"/>
            <a:ext cx="484632" cy="564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0378DB3A-3D5F-44C6-A196-C902D495912F}"/>
              </a:ext>
            </a:extLst>
          </p:cNvPr>
          <p:cNvSpPr/>
          <p:nvPr/>
        </p:nvSpPr>
        <p:spPr>
          <a:xfrm rot="16200000">
            <a:off x="3869533" y="4931944"/>
            <a:ext cx="484632" cy="56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F2CE900-4E56-40C9-9DDA-67BBE1D3DACF}"/>
              </a:ext>
            </a:extLst>
          </p:cNvPr>
          <p:cNvSpPr/>
          <p:nvPr/>
        </p:nvSpPr>
        <p:spPr>
          <a:xfrm>
            <a:off x="1161158" y="2886204"/>
            <a:ext cx="2460038"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40 years old and above</a:t>
            </a:r>
            <a:endParaRPr lang="en-US"/>
          </a:p>
        </p:txBody>
      </p:sp>
      <p:pic>
        <p:nvPicPr>
          <p:cNvPr id="1032" name="Picture 8" descr="Image result for lock png">
            <a:extLst>
              <a:ext uri="{FF2B5EF4-FFF2-40B4-BE49-F238E27FC236}">
                <a16:creationId xmlns:a16="http://schemas.microsoft.com/office/drawing/2014/main" id="{BD15CB39-AC63-4ADA-827C-F5A8CF908399}"/>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66378" y="2468977"/>
            <a:ext cx="834455" cy="8344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result for lock png">
            <a:extLst>
              <a:ext uri="{FF2B5EF4-FFF2-40B4-BE49-F238E27FC236}">
                <a16:creationId xmlns:a16="http://schemas.microsoft.com/office/drawing/2014/main" id="{28173C51-1DC5-4909-B2D8-07E5A30E8E1E}"/>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4196" y="4797068"/>
            <a:ext cx="834455" cy="834455"/>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Down 12">
            <a:extLst>
              <a:ext uri="{FF2B5EF4-FFF2-40B4-BE49-F238E27FC236}">
                <a16:creationId xmlns:a16="http://schemas.microsoft.com/office/drawing/2014/main" id="{BD7B814C-2D67-4201-8CFD-FD084077C26A}"/>
              </a:ext>
            </a:extLst>
          </p:cNvPr>
          <p:cNvSpPr/>
          <p:nvPr/>
        </p:nvSpPr>
        <p:spPr>
          <a:xfrm rot="16200000">
            <a:off x="5695933" y="2665737"/>
            <a:ext cx="484632" cy="564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EF0AC8EE-C82E-4AF1-BAA7-4306C93A1F3B}"/>
              </a:ext>
            </a:extLst>
          </p:cNvPr>
          <p:cNvSpPr/>
          <p:nvPr/>
        </p:nvSpPr>
        <p:spPr>
          <a:xfrm rot="16200000">
            <a:off x="7021292" y="3606630"/>
            <a:ext cx="484632" cy="3215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Image result for test png">
            <a:extLst>
              <a:ext uri="{FF2B5EF4-FFF2-40B4-BE49-F238E27FC236}">
                <a16:creationId xmlns:a16="http://schemas.microsoft.com/office/drawing/2014/main" id="{1E0D069E-4191-405B-A878-58D225F3BE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97158">
            <a:off x="6628259" y="2258813"/>
            <a:ext cx="1378551" cy="1378551"/>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Down 16">
            <a:extLst>
              <a:ext uri="{FF2B5EF4-FFF2-40B4-BE49-F238E27FC236}">
                <a16:creationId xmlns:a16="http://schemas.microsoft.com/office/drawing/2014/main" id="{F3B26618-D6CE-4B30-A7AD-A142B8BC952A}"/>
              </a:ext>
            </a:extLst>
          </p:cNvPr>
          <p:cNvSpPr/>
          <p:nvPr/>
        </p:nvSpPr>
        <p:spPr>
          <a:xfrm rot="16200000">
            <a:off x="8346605" y="2702738"/>
            <a:ext cx="484632" cy="564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Image result for database png">
            <a:extLst>
              <a:ext uri="{FF2B5EF4-FFF2-40B4-BE49-F238E27FC236}">
                <a16:creationId xmlns:a16="http://schemas.microsoft.com/office/drawing/2014/main" id="{0ABC35D3-21B1-4351-8B6B-147AADD15F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2371" y="4521726"/>
            <a:ext cx="1601664" cy="160166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32A6F2ED-398D-45CA-8194-4E5C001EEE05}"/>
              </a:ext>
            </a:extLst>
          </p:cNvPr>
          <p:cNvSpPr/>
          <p:nvPr/>
        </p:nvSpPr>
        <p:spPr>
          <a:xfrm>
            <a:off x="9128292" y="5234782"/>
            <a:ext cx="1869821" cy="58664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List of Individuals Results</a:t>
            </a:r>
            <a:endParaRPr lang="en-US"/>
          </a:p>
        </p:txBody>
      </p:sp>
      <p:sp>
        <p:nvSpPr>
          <p:cNvPr id="20" name="Arrow: Down 19">
            <a:extLst>
              <a:ext uri="{FF2B5EF4-FFF2-40B4-BE49-F238E27FC236}">
                <a16:creationId xmlns:a16="http://schemas.microsoft.com/office/drawing/2014/main" id="{5768EB67-786E-4126-8E95-4F6C89FC28F9}"/>
              </a:ext>
            </a:extLst>
          </p:cNvPr>
          <p:cNvSpPr/>
          <p:nvPr/>
        </p:nvSpPr>
        <p:spPr>
          <a:xfrm rot="10800000">
            <a:off x="9820886" y="3959862"/>
            <a:ext cx="484632" cy="564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descr="Image result for circle chart png">
            <a:extLst>
              <a:ext uri="{FF2B5EF4-FFF2-40B4-BE49-F238E27FC236}">
                <a16:creationId xmlns:a16="http://schemas.microsoft.com/office/drawing/2014/main" id="{207E514B-0D15-46D8-9A07-A17BE68992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5738" y="2323319"/>
            <a:ext cx="1334926" cy="13349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tatistic chart png">
            <a:extLst>
              <a:ext uri="{FF2B5EF4-FFF2-40B4-BE49-F238E27FC236}">
                <a16:creationId xmlns:a16="http://schemas.microsoft.com/office/drawing/2014/main" id="{551FB497-6F4F-4F38-9B02-60AD9A4EC9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99439" y="2042363"/>
            <a:ext cx="1927524" cy="190896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CED73EB7-D10F-4150-B800-E91755A6D7EC}"/>
              </a:ext>
            </a:extLst>
          </p:cNvPr>
          <p:cNvSpPr/>
          <p:nvPr/>
        </p:nvSpPr>
        <p:spPr>
          <a:xfrm>
            <a:off x="9395738" y="1804164"/>
            <a:ext cx="1334926"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The Result</a:t>
            </a:r>
            <a:endParaRPr lang="en-US"/>
          </a:p>
        </p:txBody>
      </p:sp>
      <p:sp>
        <p:nvSpPr>
          <p:cNvPr id="24" name="Rectangle: Rounded Corners 23">
            <a:extLst>
              <a:ext uri="{FF2B5EF4-FFF2-40B4-BE49-F238E27FC236}">
                <a16:creationId xmlns:a16="http://schemas.microsoft.com/office/drawing/2014/main" id="{3CD6B8B3-E911-4959-ACD6-6601B99203F3}"/>
              </a:ext>
            </a:extLst>
          </p:cNvPr>
          <p:cNvSpPr/>
          <p:nvPr/>
        </p:nvSpPr>
        <p:spPr>
          <a:xfrm>
            <a:off x="6732630" y="1804164"/>
            <a:ext cx="106195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The Test</a:t>
            </a:r>
            <a:endParaRPr lang="en-US"/>
          </a:p>
        </p:txBody>
      </p:sp>
      <p:sp>
        <p:nvSpPr>
          <p:cNvPr id="25" name="Rectangle: Rounded Corners 24">
            <a:extLst>
              <a:ext uri="{FF2B5EF4-FFF2-40B4-BE49-F238E27FC236}">
                <a16:creationId xmlns:a16="http://schemas.microsoft.com/office/drawing/2014/main" id="{A0F6E38B-69C6-4F97-8C16-60861C7CC88C}"/>
              </a:ext>
            </a:extLst>
          </p:cNvPr>
          <p:cNvSpPr/>
          <p:nvPr/>
        </p:nvSpPr>
        <p:spPr>
          <a:xfrm>
            <a:off x="4540445" y="1804164"/>
            <a:ext cx="106195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Register</a:t>
            </a:r>
            <a:endParaRPr lang="en-US"/>
          </a:p>
        </p:txBody>
      </p:sp>
      <p:sp>
        <p:nvSpPr>
          <p:cNvPr id="28" name="Rectangle: Rounded Corners 27">
            <a:extLst>
              <a:ext uri="{FF2B5EF4-FFF2-40B4-BE49-F238E27FC236}">
                <a16:creationId xmlns:a16="http://schemas.microsoft.com/office/drawing/2014/main" id="{A48ED4EF-C626-4374-817F-681233E1B2CA}"/>
              </a:ext>
            </a:extLst>
          </p:cNvPr>
          <p:cNvSpPr/>
          <p:nvPr/>
        </p:nvSpPr>
        <p:spPr>
          <a:xfrm>
            <a:off x="1856718" y="1804164"/>
            <a:ext cx="960120" cy="35085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SG"/>
              <a:t>Users</a:t>
            </a:r>
            <a:endParaRPr lang="en-US"/>
          </a:p>
        </p:txBody>
      </p:sp>
      <p:sp>
        <p:nvSpPr>
          <p:cNvPr id="29" name="Rectangle: Rounded Corners 28">
            <a:extLst>
              <a:ext uri="{FF2B5EF4-FFF2-40B4-BE49-F238E27FC236}">
                <a16:creationId xmlns:a16="http://schemas.microsoft.com/office/drawing/2014/main" id="{2A1D9895-661E-4E5A-A20F-55AC7A63550D}"/>
              </a:ext>
            </a:extLst>
          </p:cNvPr>
          <p:cNvSpPr/>
          <p:nvPr/>
        </p:nvSpPr>
        <p:spPr>
          <a:xfrm>
            <a:off x="1856718" y="4076009"/>
            <a:ext cx="960120" cy="35085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SG"/>
              <a:t>Doctor</a:t>
            </a:r>
            <a:endParaRPr lang="en-US"/>
          </a:p>
        </p:txBody>
      </p:sp>
      <p:sp>
        <p:nvSpPr>
          <p:cNvPr id="31" name="Rectangle: Rounded Corners 30">
            <a:extLst>
              <a:ext uri="{FF2B5EF4-FFF2-40B4-BE49-F238E27FC236}">
                <a16:creationId xmlns:a16="http://schemas.microsoft.com/office/drawing/2014/main" id="{ACFDCCF7-9C59-42CA-905A-166EA8C43A29}"/>
              </a:ext>
            </a:extLst>
          </p:cNvPr>
          <p:cNvSpPr/>
          <p:nvPr/>
        </p:nvSpPr>
        <p:spPr>
          <a:xfrm>
            <a:off x="4540445" y="4076009"/>
            <a:ext cx="106195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Access</a:t>
            </a:r>
            <a:endParaRPr lang="en-US"/>
          </a:p>
        </p:txBody>
      </p:sp>
      <p:sp>
        <p:nvSpPr>
          <p:cNvPr id="3" name="Slide Number Placeholder 2">
            <a:extLst>
              <a:ext uri="{FF2B5EF4-FFF2-40B4-BE49-F238E27FC236}">
                <a16:creationId xmlns:a16="http://schemas.microsoft.com/office/drawing/2014/main" id="{1CDBC312-135A-4EEA-BF0E-4B2B7337381C}"/>
              </a:ext>
            </a:extLst>
          </p:cNvPr>
          <p:cNvSpPr>
            <a:spLocks noGrp="1"/>
          </p:cNvSpPr>
          <p:nvPr>
            <p:ph type="sldNum" sz="quarter" idx="12"/>
          </p:nvPr>
        </p:nvSpPr>
        <p:spPr/>
        <p:txBody>
          <a:bodyPr/>
          <a:lstStyle/>
          <a:p>
            <a:fld id="{EBCC9EEC-1D19-47A2-8218-C620C7D0AF99}" type="slidenum">
              <a:rPr lang="en-US" smtClean="0"/>
              <a:t>6</a:t>
            </a:fld>
            <a:endParaRPr lang="en-US"/>
          </a:p>
        </p:txBody>
      </p:sp>
    </p:spTree>
    <p:extLst>
      <p:ext uri="{BB962C8B-B14F-4D97-AF65-F5344CB8AC3E}">
        <p14:creationId xmlns:p14="http://schemas.microsoft.com/office/powerpoint/2010/main" val="1306781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8A7E-3B13-49FD-8E17-F0B4B5D39964}"/>
              </a:ext>
            </a:extLst>
          </p:cNvPr>
          <p:cNvSpPr>
            <a:spLocks noGrp="1"/>
          </p:cNvSpPr>
          <p:nvPr>
            <p:ph type="title"/>
          </p:nvPr>
        </p:nvSpPr>
        <p:spPr>
          <a:xfrm>
            <a:off x="1097280" y="286603"/>
            <a:ext cx="10058400" cy="1450757"/>
          </a:xfrm>
        </p:spPr>
        <p:txBody>
          <a:bodyPr/>
          <a:lstStyle/>
          <a:p>
            <a:r>
              <a:rPr lang="en-SG"/>
              <a:t>Environment</a:t>
            </a:r>
            <a:endParaRPr lang="en-US"/>
          </a:p>
        </p:txBody>
      </p:sp>
      <p:sp>
        <p:nvSpPr>
          <p:cNvPr id="4" name="AutoShape 2" descr="Compatible_2">
            <a:extLst>
              <a:ext uri="{FF2B5EF4-FFF2-40B4-BE49-F238E27FC236}">
                <a16:creationId xmlns:a16="http://schemas.microsoft.com/office/drawing/2014/main" id="{4B7C58C9-E897-422D-867B-83E6C0401A5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C93ADCB0-D7F0-4C13-B485-6B53B3D59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872" y="2695656"/>
            <a:ext cx="3316648" cy="3541374"/>
          </a:xfrm>
          <a:prstGeom prst="rect">
            <a:avLst/>
          </a:prstGeom>
        </p:spPr>
      </p:pic>
      <p:pic>
        <p:nvPicPr>
          <p:cNvPr id="8" name="Picture 7">
            <a:extLst>
              <a:ext uri="{FF2B5EF4-FFF2-40B4-BE49-F238E27FC236}">
                <a16:creationId xmlns:a16="http://schemas.microsoft.com/office/drawing/2014/main" id="{BF864B77-5A92-48E5-9A95-C9C0DFE21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2809" y="2706965"/>
            <a:ext cx="2381582" cy="42868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203DA06-9FA3-485B-A216-BA22CFD17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030" y="3722351"/>
            <a:ext cx="4967139" cy="2514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Straight Connector 14">
            <a:extLst>
              <a:ext uri="{FF2B5EF4-FFF2-40B4-BE49-F238E27FC236}">
                <a16:creationId xmlns:a16="http://schemas.microsoft.com/office/drawing/2014/main" id="{9231FE4A-E1D3-485E-B41F-EABED31AB62A}"/>
              </a:ext>
            </a:extLst>
          </p:cNvPr>
          <p:cNvCxnSpPr>
            <a:cxnSpLocks/>
          </p:cNvCxnSpPr>
          <p:nvPr/>
        </p:nvCxnSpPr>
        <p:spPr>
          <a:xfrm flipH="1" flipV="1">
            <a:off x="4734426" y="3117893"/>
            <a:ext cx="2317046" cy="72255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7D0CDC-3CCD-41B7-B5AA-E83C6B5B8250}"/>
              </a:ext>
            </a:extLst>
          </p:cNvPr>
          <p:cNvCxnSpPr>
            <a:cxnSpLocks/>
          </p:cNvCxnSpPr>
          <p:nvPr/>
        </p:nvCxnSpPr>
        <p:spPr>
          <a:xfrm flipH="1" flipV="1">
            <a:off x="7125199" y="3108533"/>
            <a:ext cx="606721" cy="6109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CB1C0E-2740-4C94-98BE-7468F77906CA}"/>
              </a:ext>
            </a:extLst>
          </p:cNvPr>
          <p:cNvSpPr/>
          <p:nvPr/>
        </p:nvSpPr>
        <p:spPr>
          <a:xfrm>
            <a:off x="7051472" y="3720425"/>
            <a:ext cx="680447" cy="13533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B696618D-6F2D-4CE4-913C-AE22B7243DB7}"/>
              </a:ext>
            </a:extLst>
          </p:cNvPr>
          <p:cNvSpPr/>
          <p:nvPr/>
        </p:nvSpPr>
        <p:spPr>
          <a:xfrm>
            <a:off x="4743618" y="2689209"/>
            <a:ext cx="2381581" cy="42868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Rectangle 24">
            <a:extLst>
              <a:ext uri="{FF2B5EF4-FFF2-40B4-BE49-F238E27FC236}">
                <a16:creationId xmlns:a16="http://schemas.microsoft.com/office/drawing/2014/main" id="{AA3A182C-138E-478A-B97B-A64DE170C783}"/>
              </a:ext>
            </a:extLst>
          </p:cNvPr>
          <p:cNvSpPr/>
          <p:nvPr/>
        </p:nvSpPr>
        <p:spPr>
          <a:xfrm>
            <a:off x="8855085" y="4365956"/>
            <a:ext cx="2130530" cy="24376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Rectangle 25">
            <a:extLst>
              <a:ext uri="{FF2B5EF4-FFF2-40B4-BE49-F238E27FC236}">
                <a16:creationId xmlns:a16="http://schemas.microsoft.com/office/drawing/2014/main" id="{D3EFAA5A-7279-43F2-89A4-C39B53922DDD}"/>
              </a:ext>
            </a:extLst>
          </p:cNvPr>
          <p:cNvSpPr/>
          <p:nvPr/>
        </p:nvSpPr>
        <p:spPr>
          <a:xfrm>
            <a:off x="8863963" y="5244606"/>
            <a:ext cx="2130530" cy="24376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969EE38B-5AB8-4CB9-839C-999BA66E24BC}"/>
              </a:ext>
            </a:extLst>
          </p:cNvPr>
          <p:cNvSpPr/>
          <p:nvPr/>
        </p:nvSpPr>
        <p:spPr>
          <a:xfrm>
            <a:off x="8855087" y="5798525"/>
            <a:ext cx="2130530" cy="24376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3076" name="Picture 4" descr="Image result for google chrome logo png">
            <a:extLst>
              <a:ext uri="{FF2B5EF4-FFF2-40B4-BE49-F238E27FC236}">
                <a16:creationId xmlns:a16="http://schemas.microsoft.com/office/drawing/2014/main" id="{E29CC263-5FAF-42D1-9AF9-657A412B82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0673" y="4323449"/>
            <a:ext cx="1267692" cy="1267692"/>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Rounded Corners 34">
            <a:extLst>
              <a:ext uri="{FF2B5EF4-FFF2-40B4-BE49-F238E27FC236}">
                <a16:creationId xmlns:a16="http://schemas.microsoft.com/office/drawing/2014/main" id="{1C4655E6-ED14-47DC-B898-3A751486FF4C}"/>
              </a:ext>
            </a:extLst>
          </p:cNvPr>
          <p:cNvSpPr/>
          <p:nvPr/>
        </p:nvSpPr>
        <p:spPr>
          <a:xfrm>
            <a:off x="1414842" y="3714062"/>
            <a:ext cx="106195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Browser</a:t>
            </a:r>
            <a:endParaRPr lang="en-US"/>
          </a:p>
        </p:txBody>
      </p:sp>
      <p:sp>
        <p:nvSpPr>
          <p:cNvPr id="34" name="TextBox 33">
            <a:extLst>
              <a:ext uri="{FF2B5EF4-FFF2-40B4-BE49-F238E27FC236}">
                <a16:creationId xmlns:a16="http://schemas.microsoft.com/office/drawing/2014/main" id="{15ECBE42-452E-4497-BF1B-774AD077A90D}"/>
              </a:ext>
            </a:extLst>
          </p:cNvPr>
          <p:cNvSpPr txBox="1"/>
          <p:nvPr/>
        </p:nvSpPr>
        <p:spPr>
          <a:xfrm>
            <a:off x="1060909" y="5600250"/>
            <a:ext cx="1807218" cy="738664"/>
          </a:xfrm>
          <a:prstGeom prst="rect">
            <a:avLst/>
          </a:prstGeom>
          <a:noFill/>
        </p:spPr>
        <p:txBody>
          <a:bodyPr wrap="square" rtlCol="0">
            <a:spAutoFit/>
          </a:bodyPr>
          <a:lstStyle/>
          <a:p>
            <a:r>
              <a:rPr lang="en-US" sz="1400"/>
              <a:t>Version 80.0.3987.149 (Official Build) (64-bit)</a:t>
            </a:r>
          </a:p>
          <a:p>
            <a:r>
              <a:rPr lang="en-US" sz="1400"/>
              <a:t>or above</a:t>
            </a:r>
          </a:p>
        </p:txBody>
      </p:sp>
      <p:sp>
        <p:nvSpPr>
          <p:cNvPr id="37" name="Rectangle: Rounded Corners 36">
            <a:extLst>
              <a:ext uri="{FF2B5EF4-FFF2-40B4-BE49-F238E27FC236}">
                <a16:creationId xmlns:a16="http://schemas.microsoft.com/office/drawing/2014/main" id="{BF2A9DD7-B140-477E-A35B-ED2D8E3405F4}"/>
              </a:ext>
            </a:extLst>
          </p:cNvPr>
          <p:cNvSpPr/>
          <p:nvPr/>
        </p:nvSpPr>
        <p:spPr>
          <a:xfrm>
            <a:off x="5361971" y="2037855"/>
            <a:ext cx="106195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Scale</a:t>
            </a:r>
            <a:endParaRPr lang="en-US"/>
          </a:p>
        </p:txBody>
      </p:sp>
      <p:sp>
        <p:nvSpPr>
          <p:cNvPr id="38" name="Rectangle: Rounded Corners 37">
            <a:extLst>
              <a:ext uri="{FF2B5EF4-FFF2-40B4-BE49-F238E27FC236}">
                <a16:creationId xmlns:a16="http://schemas.microsoft.com/office/drawing/2014/main" id="{CBD2AD2A-9612-4227-A178-A6ADA9D19CC3}"/>
              </a:ext>
            </a:extLst>
          </p:cNvPr>
          <p:cNvSpPr/>
          <p:nvPr/>
        </p:nvSpPr>
        <p:spPr>
          <a:xfrm>
            <a:off x="9845218" y="2040155"/>
            <a:ext cx="106195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Monitor</a:t>
            </a:r>
            <a:endParaRPr lang="en-US"/>
          </a:p>
        </p:txBody>
      </p:sp>
      <p:pic>
        <p:nvPicPr>
          <p:cNvPr id="3078" name="Picture 6" descr="Image result for internet access png">
            <a:extLst>
              <a:ext uri="{FF2B5EF4-FFF2-40B4-BE49-F238E27FC236}">
                <a16:creationId xmlns:a16="http://schemas.microsoft.com/office/drawing/2014/main" id="{1814F6ED-B648-49B6-B4CE-729B76062F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8275" y="2759314"/>
            <a:ext cx="920115" cy="66968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ethernet port png">
            <a:extLst>
              <a:ext uri="{FF2B5EF4-FFF2-40B4-BE49-F238E27FC236}">
                <a16:creationId xmlns:a16="http://schemas.microsoft.com/office/drawing/2014/main" id="{F2D5960A-1737-4B1D-8493-A2512D934E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697" y="2607781"/>
            <a:ext cx="967895" cy="96789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Rounded Corners 41">
            <a:extLst>
              <a:ext uri="{FF2B5EF4-FFF2-40B4-BE49-F238E27FC236}">
                <a16:creationId xmlns:a16="http://schemas.microsoft.com/office/drawing/2014/main" id="{875EAAAE-E55A-4072-8E55-CF5C2B67838F}"/>
              </a:ext>
            </a:extLst>
          </p:cNvPr>
          <p:cNvSpPr/>
          <p:nvPr/>
        </p:nvSpPr>
        <p:spPr>
          <a:xfrm>
            <a:off x="1433541" y="2037854"/>
            <a:ext cx="1061955" cy="3508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SG"/>
              <a:t>Internet</a:t>
            </a:r>
            <a:endParaRPr lang="en-US"/>
          </a:p>
        </p:txBody>
      </p:sp>
      <p:sp>
        <p:nvSpPr>
          <p:cNvPr id="39" name="TextBox 38">
            <a:extLst>
              <a:ext uri="{FF2B5EF4-FFF2-40B4-BE49-F238E27FC236}">
                <a16:creationId xmlns:a16="http://schemas.microsoft.com/office/drawing/2014/main" id="{410E8290-DEEE-41C7-B4E1-2AB7B4203ED9}"/>
              </a:ext>
            </a:extLst>
          </p:cNvPr>
          <p:cNvSpPr txBox="1"/>
          <p:nvPr/>
        </p:nvSpPr>
        <p:spPr>
          <a:xfrm>
            <a:off x="6423926" y="1369631"/>
            <a:ext cx="3519810" cy="400110"/>
          </a:xfrm>
          <a:prstGeom prst="rect">
            <a:avLst/>
          </a:prstGeom>
          <a:noFill/>
        </p:spPr>
        <p:txBody>
          <a:bodyPr wrap="none" rtlCol="0">
            <a:spAutoFit/>
          </a:bodyPr>
          <a:lstStyle/>
          <a:p>
            <a:r>
              <a:rPr lang="en-US" sz="2000"/>
              <a:t>Our URL : </a:t>
            </a:r>
            <a:r>
              <a:rPr lang="en-US" sz="2000" u="sng">
                <a:solidFill>
                  <a:srgbClr val="0645AD"/>
                </a:solidFill>
              </a:rPr>
              <a:t>larkdetect.mooo.com</a:t>
            </a:r>
          </a:p>
        </p:txBody>
      </p:sp>
      <p:sp>
        <p:nvSpPr>
          <p:cNvPr id="3" name="Slide Number Placeholder 2">
            <a:extLst>
              <a:ext uri="{FF2B5EF4-FFF2-40B4-BE49-F238E27FC236}">
                <a16:creationId xmlns:a16="http://schemas.microsoft.com/office/drawing/2014/main" id="{D4AD8AAC-2610-496A-8A12-B52E51BEBD58}"/>
              </a:ext>
            </a:extLst>
          </p:cNvPr>
          <p:cNvSpPr>
            <a:spLocks noGrp="1"/>
          </p:cNvSpPr>
          <p:nvPr>
            <p:ph type="sldNum" sz="quarter" idx="12"/>
          </p:nvPr>
        </p:nvSpPr>
        <p:spPr/>
        <p:txBody>
          <a:bodyPr/>
          <a:lstStyle/>
          <a:p>
            <a:fld id="{EBCC9EEC-1D19-47A2-8218-C620C7D0AF99}" type="slidenum">
              <a:rPr lang="en-US" smtClean="0"/>
              <a:t>7</a:t>
            </a:fld>
            <a:endParaRPr lang="en-US"/>
          </a:p>
        </p:txBody>
      </p:sp>
    </p:spTree>
    <p:extLst>
      <p:ext uri="{BB962C8B-B14F-4D97-AF65-F5344CB8AC3E}">
        <p14:creationId xmlns:p14="http://schemas.microsoft.com/office/powerpoint/2010/main" val="1967370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A073-7131-4AB8-B0F1-517549E04ECD}"/>
              </a:ext>
            </a:extLst>
          </p:cNvPr>
          <p:cNvSpPr>
            <a:spLocks noGrp="1"/>
          </p:cNvSpPr>
          <p:nvPr>
            <p:ph type="title"/>
          </p:nvPr>
        </p:nvSpPr>
        <p:spPr/>
        <p:txBody>
          <a:bodyPr/>
          <a:lstStyle/>
          <a:p>
            <a:r>
              <a:rPr lang="en-SG"/>
              <a:t>Registration</a:t>
            </a:r>
            <a:endParaRPr lang="en-US"/>
          </a:p>
        </p:txBody>
      </p:sp>
      <p:sp>
        <p:nvSpPr>
          <p:cNvPr id="3" name="Content Placeholder 2">
            <a:extLst>
              <a:ext uri="{FF2B5EF4-FFF2-40B4-BE49-F238E27FC236}">
                <a16:creationId xmlns:a16="http://schemas.microsoft.com/office/drawing/2014/main" id="{7B4D8EE5-D46E-4F56-A805-944D4AB32C0E}"/>
              </a:ext>
            </a:extLst>
          </p:cNvPr>
          <p:cNvSpPr>
            <a:spLocks noGrp="1"/>
          </p:cNvSpPr>
          <p:nvPr>
            <p:ph idx="1"/>
          </p:nvPr>
        </p:nvSpPr>
        <p:spPr/>
        <p:txBody>
          <a:bodyPr/>
          <a:lstStyle/>
          <a:p>
            <a:pPr lvl="1">
              <a:buFont typeface="Arial" panose="020B0604020202020204" pitchFamily="34" charset="0"/>
              <a:buChar char="•"/>
            </a:pPr>
            <a:r>
              <a:rPr lang="en-SG" sz="2400"/>
              <a:t>Register</a:t>
            </a:r>
          </a:p>
          <a:p>
            <a:pPr lvl="1">
              <a:buFont typeface="Arial" panose="020B0604020202020204" pitchFamily="34" charset="0"/>
              <a:buChar char="•"/>
            </a:pPr>
            <a:r>
              <a:rPr lang="en-SG" sz="2400"/>
              <a:t>Login</a:t>
            </a:r>
          </a:p>
          <a:p>
            <a:pPr lvl="1">
              <a:buFont typeface="Arial" panose="020B0604020202020204" pitchFamily="34" charset="0"/>
              <a:buChar char="•"/>
            </a:pPr>
            <a:r>
              <a:rPr lang="en-SG" sz="2400"/>
              <a:t>Reset Password</a:t>
            </a:r>
          </a:p>
          <a:p>
            <a:pPr lvl="1">
              <a:buFont typeface="Arial" panose="020B0604020202020204" pitchFamily="34" charset="0"/>
              <a:buChar char="•"/>
            </a:pPr>
            <a:r>
              <a:rPr lang="en-SG" sz="2400"/>
              <a:t>Main Page</a:t>
            </a:r>
          </a:p>
        </p:txBody>
      </p:sp>
      <p:sp>
        <p:nvSpPr>
          <p:cNvPr id="4" name="Slide Number Placeholder 3">
            <a:extLst>
              <a:ext uri="{FF2B5EF4-FFF2-40B4-BE49-F238E27FC236}">
                <a16:creationId xmlns:a16="http://schemas.microsoft.com/office/drawing/2014/main" id="{7E4A5675-B251-4158-97BC-EC84FCE6739F}"/>
              </a:ext>
            </a:extLst>
          </p:cNvPr>
          <p:cNvSpPr>
            <a:spLocks noGrp="1"/>
          </p:cNvSpPr>
          <p:nvPr>
            <p:ph type="sldNum" sz="quarter" idx="12"/>
          </p:nvPr>
        </p:nvSpPr>
        <p:spPr/>
        <p:txBody>
          <a:bodyPr/>
          <a:lstStyle/>
          <a:p>
            <a:fld id="{EBCC9EEC-1D19-47A2-8218-C620C7D0AF99}" type="slidenum">
              <a:rPr lang="en-US" smtClean="0"/>
              <a:t>8</a:t>
            </a:fld>
            <a:endParaRPr lang="en-US"/>
          </a:p>
        </p:txBody>
      </p:sp>
    </p:spTree>
    <p:extLst>
      <p:ext uri="{BB962C8B-B14F-4D97-AF65-F5344CB8AC3E}">
        <p14:creationId xmlns:p14="http://schemas.microsoft.com/office/powerpoint/2010/main" val="3923838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A073-7131-4AB8-B0F1-517549E04ECD}"/>
              </a:ext>
            </a:extLst>
          </p:cNvPr>
          <p:cNvSpPr>
            <a:spLocks noGrp="1"/>
          </p:cNvSpPr>
          <p:nvPr>
            <p:ph type="title"/>
          </p:nvPr>
        </p:nvSpPr>
        <p:spPr/>
        <p:txBody>
          <a:bodyPr/>
          <a:lstStyle/>
          <a:p>
            <a:r>
              <a:rPr lang="en-SG"/>
              <a:t>Registration</a:t>
            </a:r>
            <a:endParaRPr lang="en-US"/>
          </a:p>
        </p:txBody>
      </p:sp>
      <p:sp>
        <p:nvSpPr>
          <p:cNvPr id="3" name="Content Placeholder 2">
            <a:extLst>
              <a:ext uri="{FF2B5EF4-FFF2-40B4-BE49-F238E27FC236}">
                <a16:creationId xmlns:a16="http://schemas.microsoft.com/office/drawing/2014/main" id="{7B4D8EE5-D46E-4F56-A805-944D4AB32C0E}"/>
              </a:ext>
            </a:extLst>
          </p:cNvPr>
          <p:cNvSpPr>
            <a:spLocks noGrp="1"/>
          </p:cNvSpPr>
          <p:nvPr>
            <p:ph idx="1"/>
          </p:nvPr>
        </p:nvSpPr>
        <p:spPr/>
        <p:txBody>
          <a:bodyPr/>
          <a:lstStyle/>
          <a:p>
            <a:pPr lvl="1">
              <a:buFont typeface="Arial" panose="020B0604020202020204" pitchFamily="34" charset="0"/>
              <a:buChar char="•"/>
            </a:pPr>
            <a:r>
              <a:rPr lang="en-SG" sz="3200" b="1">
                <a:solidFill>
                  <a:srgbClr val="FF0000"/>
                </a:solidFill>
              </a:rPr>
              <a:t>Register</a:t>
            </a:r>
          </a:p>
          <a:p>
            <a:pPr lvl="1">
              <a:buFont typeface="Arial" panose="020B0604020202020204" pitchFamily="34" charset="0"/>
              <a:buChar char="•"/>
            </a:pPr>
            <a:r>
              <a:rPr lang="en-SG" sz="2400"/>
              <a:t>Login</a:t>
            </a:r>
          </a:p>
          <a:p>
            <a:pPr lvl="1">
              <a:buFont typeface="Arial" panose="020B0604020202020204" pitchFamily="34" charset="0"/>
              <a:buChar char="•"/>
            </a:pPr>
            <a:r>
              <a:rPr lang="en-SG" sz="2400"/>
              <a:t>Reset Password</a:t>
            </a:r>
          </a:p>
          <a:p>
            <a:pPr lvl="1">
              <a:buFont typeface="Arial" panose="020B0604020202020204" pitchFamily="34" charset="0"/>
              <a:buChar char="•"/>
            </a:pPr>
            <a:r>
              <a:rPr lang="en-SG" sz="2400"/>
              <a:t>Main Page</a:t>
            </a:r>
          </a:p>
        </p:txBody>
      </p:sp>
      <p:pic>
        <p:nvPicPr>
          <p:cNvPr id="4" name="Picture 3">
            <a:extLst>
              <a:ext uri="{FF2B5EF4-FFF2-40B4-BE49-F238E27FC236}">
                <a16:creationId xmlns:a16="http://schemas.microsoft.com/office/drawing/2014/main" id="{EB30DD4C-8E58-41AE-9CC2-1CA902253823}"/>
              </a:ext>
            </a:extLst>
          </p:cNvPr>
          <p:cNvPicPr>
            <a:picLocks noChangeAspect="1"/>
          </p:cNvPicPr>
          <p:nvPr/>
        </p:nvPicPr>
        <p:blipFill>
          <a:blip r:embed="rId3"/>
          <a:stretch>
            <a:fillRect/>
          </a:stretch>
        </p:blipFill>
        <p:spPr>
          <a:xfrm>
            <a:off x="3665093" y="2039317"/>
            <a:ext cx="8061034" cy="3938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5F202AB0-2887-48A7-B875-0E64C860D72F}"/>
              </a:ext>
            </a:extLst>
          </p:cNvPr>
          <p:cNvSpPr/>
          <p:nvPr/>
        </p:nvSpPr>
        <p:spPr>
          <a:xfrm>
            <a:off x="7190785" y="5295899"/>
            <a:ext cx="1009650" cy="203243"/>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rgbClr val="00B050"/>
              </a:solidFill>
            </a:endParaRPr>
          </a:p>
        </p:txBody>
      </p:sp>
      <p:sp>
        <p:nvSpPr>
          <p:cNvPr id="5" name="Slide Number Placeholder 4">
            <a:extLst>
              <a:ext uri="{FF2B5EF4-FFF2-40B4-BE49-F238E27FC236}">
                <a16:creationId xmlns:a16="http://schemas.microsoft.com/office/drawing/2014/main" id="{8511C174-D3DB-4264-B005-6A04700DB756}"/>
              </a:ext>
            </a:extLst>
          </p:cNvPr>
          <p:cNvSpPr>
            <a:spLocks noGrp="1"/>
          </p:cNvSpPr>
          <p:nvPr>
            <p:ph type="sldNum" sz="quarter" idx="12"/>
          </p:nvPr>
        </p:nvSpPr>
        <p:spPr/>
        <p:txBody>
          <a:bodyPr/>
          <a:lstStyle/>
          <a:p>
            <a:fld id="{EBCC9EEC-1D19-47A2-8218-C620C7D0AF99}" type="slidenum">
              <a:rPr lang="en-US" smtClean="0"/>
              <a:t>9</a:t>
            </a:fld>
            <a:endParaRPr lang="en-US"/>
          </a:p>
        </p:txBody>
      </p:sp>
    </p:spTree>
    <p:extLst>
      <p:ext uri="{BB962C8B-B14F-4D97-AF65-F5344CB8AC3E}">
        <p14:creationId xmlns:p14="http://schemas.microsoft.com/office/powerpoint/2010/main" val="41663840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7.5"/>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3574</Words>
  <Application>Microsoft Office PowerPoint</Application>
  <PresentationFormat>Widescreen</PresentationFormat>
  <Paragraphs>543</Paragraphs>
  <Slides>47</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Roboto</vt:lpstr>
      <vt:lpstr>Retrospect</vt:lpstr>
      <vt:lpstr>PowerPoint Presentation</vt:lpstr>
      <vt:lpstr>Scope</vt:lpstr>
      <vt:lpstr>Background</vt:lpstr>
      <vt:lpstr>Product Introduction</vt:lpstr>
      <vt:lpstr>Production Introduction</vt:lpstr>
      <vt:lpstr>Overview</vt:lpstr>
      <vt:lpstr>Environment</vt:lpstr>
      <vt:lpstr>Registration</vt:lpstr>
      <vt:lpstr>Registration</vt:lpstr>
      <vt:lpstr>Registration</vt:lpstr>
      <vt:lpstr>Registration</vt:lpstr>
      <vt:lpstr>Registration</vt:lpstr>
      <vt:lpstr>Registration</vt:lpstr>
      <vt:lpstr>The Test</vt:lpstr>
      <vt:lpstr>The Test</vt:lpstr>
      <vt:lpstr>The Test</vt:lpstr>
      <vt:lpstr>The Result</vt:lpstr>
      <vt:lpstr>The Result</vt:lpstr>
      <vt:lpstr>The Result</vt:lpstr>
      <vt:lpstr>The Result</vt:lpstr>
      <vt:lpstr>The Result</vt:lpstr>
      <vt:lpstr>Design for Maintainability</vt:lpstr>
      <vt:lpstr>Future Implementations</vt:lpstr>
      <vt:lpstr>Maintainability Practices</vt:lpstr>
      <vt:lpstr>Software Quality Assurance</vt:lpstr>
      <vt:lpstr>CMMI Level 2</vt:lpstr>
      <vt:lpstr>CMMI Practices</vt:lpstr>
      <vt:lpstr>Key Quality Attributes</vt:lpstr>
      <vt:lpstr>Software Reviews</vt:lpstr>
      <vt:lpstr>Project Management</vt:lpstr>
      <vt:lpstr> Project Management</vt:lpstr>
      <vt:lpstr>Project Organization</vt:lpstr>
      <vt:lpstr>Work Breakdown Structure</vt:lpstr>
      <vt:lpstr>Project Estimation</vt:lpstr>
      <vt:lpstr>Project Schedule</vt:lpstr>
      <vt:lpstr>Risk Management</vt:lpstr>
      <vt:lpstr>PURPOSE</vt:lpstr>
      <vt:lpstr>PROCESS</vt:lpstr>
      <vt:lpstr>PROCESS</vt:lpstr>
      <vt:lpstr>PROCESS</vt:lpstr>
      <vt:lpstr>PROCESS</vt:lpstr>
      <vt:lpstr>PROCESS</vt:lpstr>
      <vt:lpstr>1. RISK IDENTIFICATION</vt:lpstr>
      <vt:lpstr>2. RISK ANALYSIS</vt:lpstr>
      <vt:lpstr>3. RISK RESPONSE PLANNING</vt:lpstr>
      <vt:lpstr>4. RISK MONITORING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Online Trail Making Test</dc:title>
  <dc:creator>Brenda Ng</dc:creator>
  <cp:lastModifiedBy>Jian Shen Sam</cp:lastModifiedBy>
  <cp:revision>2</cp:revision>
  <dcterms:created xsi:type="dcterms:W3CDTF">2020-03-30T08:09:39Z</dcterms:created>
  <dcterms:modified xsi:type="dcterms:W3CDTF">2024-01-12T00:02:08Z</dcterms:modified>
</cp:coreProperties>
</file>